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83" r:id="rId2"/>
    <p:sldId id="490" r:id="rId3"/>
    <p:sldId id="311" r:id="rId4"/>
    <p:sldId id="315" r:id="rId5"/>
    <p:sldId id="350" r:id="rId6"/>
    <p:sldId id="535" r:id="rId7"/>
    <p:sldId id="491" r:id="rId8"/>
    <p:sldId id="290" r:id="rId9"/>
    <p:sldId id="414" r:id="rId10"/>
    <p:sldId id="394" r:id="rId11"/>
    <p:sldId id="382" r:id="rId12"/>
    <p:sldId id="540" r:id="rId13"/>
    <p:sldId id="532" r:id="rId14"/>
    <p:sldId id="528" r:id="rId15"/>
    <p:sldId id="531" r:id="rId16"/>
    <p:sldId id="539" r:id="rId17"/>
    <p:sldId id="536" r:id="rId18"/>
    <p:sldId id="537" r:id="rId19"/>
    <p:sldId id="538" r:id="rId20"/>
    <p:sldId id="1166" r:id="rId21"/>
    <p:sldId id="1167" r:id="rId22"/>
    <p:sldId id="1184" r:id="rId23"/>
    <p:sldId id="1185" r:id="rId24"/>
    <p:sldId id="1186" r:id="rId25"/>
    <p:sldId id="257" r:id="rId26"/>
    <p:sldId id="1168" r:id="rId27"/>
    <p:sldId id="258" r:id="rId28"/>
    <p:sldId id="260" r:id="rId29"/>
    <p:sldId id="1169" r:id="rId30"/>
    <p:sldId id="1170" r:id="rId31"/>
    <p:sldId id="1171" r:id="rId32"/>
    <p:sldId id="1172" r:id="rId33"/>
    <p:sldId id="1173" r:id="rId34"/>
    <p:sldId id="1174" r:id="rId35"/>
    <p:sldId id="1175" r:id="rId36"/>
    <p:sldId id="1176" r:id="rId37"/>
    <p:sldId id="1177" r:id="rId38"/>
    <p:sldId id="1178" r:id="rId39"/>
    <p:sldId id="1179" r:id="rId40"/>
    <p:sldId id="1180" r:id="rId41"/>
    <p:sldId id="1181" r:id="rId42"/>
    <p:sldId id="1182"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41"/>
    <p:restoredTop sz="89728" autoAdjust="0"/>
  </p:normalViewPr>
  <p:slideViewPr>
    <p:cSldViewPr snapToGrid="0" snapToObjects="1">
      <p:cViewPr varScale="1">
        <p:scale>
          <a:sx n="114" d="100"/>
          <a:sy n="114" d="100"/>
        </p:scale>
        <p:origin x="10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55F8BD-DEE4-F241-A603-4B105F8B2A2C}" type="datetimeFigureOut">
              <a:rPr lang="en-US" smtClean="0"/>
              <a:t>7/22/23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DB53E5-64FB-5A4E-BD78-8E4AA19AB6CD}" type="slidenum">
              <a:rPr lang="en-US" smtClean="0"/>
              <a:t>‹#›</a:t>
            </a:fld>
            <a:endParaRPr lang="en-US"/>
          </a:p>
        </p:txBody>
      </p:sp>
    </p:spTree>
    <p:extLst>
      <p:ext uri="{BB962C8B-B14F-4D97-AF65-F5344CB8AC3E}">
        <p14:creationId xmlns:p14="http://schemas.microsoft.com/office/powerpoint/2010/main" val="1344236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73D2E8-E5E6-8F4C-92B2-A264A0CA8926}" type="slidenum">
              <a:rPr lang="en-US" smtClean="0"/>
              <a:t>1</a:t>
            </a:fld>
            <a:endParaRPr lang="en-US"/>
          </a:p>
        </p:txBody>
      </p:sp>
    </p:spTree>
    <p:extLst>
      <p:ext uri="{BB962C8B-B14F-4D97-AF65-F5344CB8AC3E}">
        <p14:creationId xmlns:p14="http://schemas.microsoft.com/office/powerpoint/2010/main" val="3647762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goal of </a:t>
            </a:r>
            <a:r>
              <a:rPr lang="en-US" sz="1200" b="0" i="0" u="none" strike="noStrike" kern="1200" dirty="0" err="1">
                <a:solidFill>
                  <a:schemeClr val="tx1"/>
                </a:solidFill>
                <a:effectLst/>
                <a:latin typeface="+mn-lt"/>
                <a:ea typeface="+mn-ea"/>
                <a:cs typeface="+mn-cs"/>
              </a:rPr>
              <a:t>Biotaphy</a:t>
            </a:r>
            <a:r>
              <a:rPr lang="en-US" sz="1200" b="0" i="0" u="none" strike="noStrike" kern="1200" dirty="0">
                <a:solidFill>
                  <a:schemeClr val="tx1"/>
                </a:solidFill>
                <a:effectLst/>
                <a:latin typeface="+mn-lt"/>
                <a:ea typeface="+mn-ea"/>
                <a:cs typeface="+mn-cs"/>
              </a:rPr>
              <a:t> 2 is to make workflows like these - and other workflows you will hear more about today- more readily available to general users.  We want Our </a:t>
            </a:r>
            <a:r>
              <a:rPr lang="en-US" sz="1200" b="0" i="0" u="none" strike="noStrike" kern="1200" dirty="0" err="1">
                <a:solidFill>
                  <a:schemeClr val="tx1"/>
                </a:solidFill>
                <a:effectLst/>
                <a:latin typeface="+mn-lt"/>
                <a:ea typeface="+mn-ea"/>
                <a:cs typeface="+mn-cs"/>
              </a:rPr>
              <a:t>Biotaphy</a:t>
            </a:r>
            <a:r>
              <a:rPr lang="en-US" sz="1200" b="0" i="0" u="none" strike="noStrike" kern="1200" dirty="0">
                <a:solidFill>
                  <a:schemeClr val="tx1"/>
                </a:solidFill>
                <a:effectLst/>
                <a:latin typeface="+mn-lt"/>
                <a:ea typeface="+mn-ea"/>
                <a:cs typeface="+mn-cs"/>
              </a:rPr>
              <a:t> platform …</a:t>
            </a:r>
          </a:p>
          <a:p>
            <a:br>
              <a:rPr lang="en-US" dirty="0"/>
            </a:br>
            <a:endParaRPr lang="en-US" dirty="0"/>
          </a:p>
        </p:txBody>
      </p:sp>
      <p:sp>
        <p:nvSpPr>
          <p:cNvPr id="4" name="Slide Number Placeholder 3"/>
          <p:cNvSpPr>
            <a:spLocks noGrp="1"/>
          </p:cNvSpPr>
          <p:nvPr>
            <p:ph type="sldNum" sz="quarter" idx="5"/>
          </p:nvPr>
        </p:nvSpPr>
        <p:spPr/>
        <p:txBody>
          <a:bodyPr/>
          <a:lstStyle/>
          <a:p>
            <a:fld id="{D6DB53E5-64FB-5A4E-BD78-8E4AA19AB6CD}" type="slidenum">
              <a:rPr lang="en-US" smtClean="0"/>
              <a:t>13</a:t>
            </a:fld>
            <a:endParaRPr lang="en-US"/>
          </a:p>
        </p:txBody>
      </p:sp>
    </p:spTree>
    <p:extLst>
      <p:ext uri="{BB962C8B-B14F-4D97-AF65-F5344CB8AC3E}">
        <p14:creationId xmlns:p14="http://schemas.microsoft.com/office/powerpoint/2010/main" val="2397492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So here are some workflows that have been launched at the top. READ</a:t>
            </a:r>
          </a:p>
          <a:p>
            <a:r>
              <a:rPr lang="en-US" sz="1200" b="0" i="0" u="none" strike="noStrike" kern="1200" dirty="0">
                <a:solidFill>
                  <a:schemeClr val="tx1"/>
                </a:solidFill>
                <a:effectLst/>
                <a:latin typeface="+mn-lt"/>
                <a:ea typeface="+mn-ea"/>
                <a:cs typeface="+mn-cs"/>
              </a:rPr>
              <a:t>at the bottom are workflows that we have  developed and are ready to launch READ---Advanced PD (you will see these); ancestral niche and paleoclimate range– Ryan Folk</a:t>
            </a:r>
          </a:p>
          <a:p>
            <a:br>
              <a:rPr lang="en-US" dirty="0"/>
            </a:br>
            <a:endParaRPr lang="en-US" dirty="0"/>
          </a:p>
        </p:txBody>
      </p:sp>
      <p:sp>
        <p:nvSpPr>
          <p:cNvPr id="4" name="Slide Number Placeholder 3"/>
          <p:cNvSpPr>
            <a:spLocks noGrp="1"/>
          </p:cNvSpPr>
          <p:nvPr>
            <p:ph type="sldNum" sz="quarter" idx="5"/>
          </p:nvPr>
        </p:nvSpPr>
        <p:spPr/>
        <p:txBody>
          <a:bodyPr/>
          <a:lstStyle/>
          <a:p>
            <a:fld id="{D6DB53E5-64FB-5A4E-BD78-8E4AA19AB6CD}" type="slidenum">
              <a:rPr lang="en-US" smtClean="0"/>
              <a:t>14</a:t>
            </a:fld>
            <a:endParaRPr lang="en-US"/>
          </a:p>
        </p:txBody>
      </p:sp>
    </p:spTree>
    <p:extLst>
      <p:ext uri="{BB962C8B-B14F-4D97-AF65-F5344CB8AC3E}">
        <p14:creationId xmlns:p14="http://schemas.microsoft.com/office/powerpoint/2010/main" val="2936196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Here is the project architecture – functions and communication between </a:t>
            </a:r>
            <a:r>
              <a:rPr lang="en-US" sz="1200" b="0" i="0" u="none" strike="noStrike" kern="1200" dirty="0" err="1">
                <a:solidFill>
                  <a:schemeClr val="tx1"/>
                </a:solidFill>
                <a:effectLst/>
                <a:latin typeface="+mn-lt"/>
                <a:ea typeface="+mn-ea"/>
                <a:cs typeface="+mn-cs"/>
              </a:rPr>
              <a:t>biotaphy</a:t>
            </a:r>
            <a:r>
              <a:rPr lang="en-US" sz="1200" b="0" i="0" u="none" strike="noStrike" kern="1200" dirty="0">
                <a:solidFill>
                  <a:schemeClr val="tx1"/>
                </a:solidFill>
                <a:effectLst/>
                <a:latin typeface="+mn-lt"/>
                <a:ea typeface="+mn-ea"/>
                <a:cs typeface="+mn-cs"/>
              </a:rPr>
              <a:t> subsystems; what is under the hood that most users will not have to worry about.  But the general idea is that there are various sorts of input data on the left as discussed. The data access manager (DAM) responds to external user communications through client interfaces / then distributes the data and jobs internally. Compute management directs jobs to and from the compute engine —the workhorse of the software …to execute workflows</a:t>
            </a:r>
          </a:p>
          <a:p>
            <a:r>
              <a:rPr lang="en-US" dirty="0"/>
              <a:t>CJ will answer any questions you might have about this!</a:t>
            </a:r>
          </a:p>
        </p:txBody>
      </p:sp>
      <p:sp>
        <p:nvSpPr>
          <p:cNvPr id="4" name="Slide Number Placeholder 3"/>
          <p:cNvSpPr>
            <a:spLocks noGrp="1"/>
          </p:cNvSpPr>
          <p:nvPr>
            <p:ph type="sldNum" sz="quarter" idx="5"/>
          </p:nvPr>
        </p:nvSpPr>
        <p:spPr/>
        <p:txBody>
          <a:bodyPr/>
          <a:lstStyle/>
          <a:p>
            <a:fld id="{D6DB53E5-64FB-5A4E-BD78-8E4AA19AB6CD}" type="slidenum">
              <a:rPr lang="en-US" smtClean="0"/>
              <a:t>15</a:t>
            </a:fld>
            <a:endParaRPr lang="en-US"/>
          </a:p>
        </p:txBody>
      </p:sp>
    </p:spTree>
    <p:extLst>
      <p:ext uri="{BB962C8B-B14F-4D97-AF65-F5344CB8AC3E}">
        <p14:creationId xmlns:p14="http://schemas.microsoft.com/office/powerpoint/2010/main" val="4264141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Here is the project architecture – functions and communication between </a:t>
            </a:r>
            <a:r>
              <a:rPr lang="en-US" sz="1200" b="0" i="0" u="none" strike="noStrike" kern="1200" dirty="0" err="1">
                <a:solidFill>
                  <a:schemeClr val="tx1"/>
                </a:solidFill>
                <a:effectLst/>
                <a:latin typeface="+mn-lt"/>
                <a:ea typeface="+mn-ea"/>
                <a:cs typeface="+mn-cs"/>
              </a:rPr>
              <a:t>biotaphy</a:t>
            </a:r>
            <a:r>
              <a:rPr lang="en-US" sz="1200" b="0" i="0" u="none" strike="noStrike" kern="1200" dirty="0">
                <a:solidFill>
                  <a:schemeClr val="tx1"/>
                </a:solidFill>
                <a:effectLst/>
                <a:latin typeface="+mn-lt"/>
                <a:ea typeface="+mn-ea"/>
                <a:cs typeface="+mn-cs"/>
              </a:rPr>
              <a:t> subsystems; what is under the hood that most users will not have to worry about.  But the general idea is that there are various sorts of input data on the left as discussed. The data access manager (DAM) responds to external user communications through client interfaces / then distributes the data and jobs internally. Compute management directs jobs to and from the compute engine —the workhorse of the software …to execute workflows</a:t>
            </a:r>
          </a:p>
          <a:p>
            <a:r>
              <a:rPr lang="en-US" dirty="0"/>
              <a:t>CJ will answer any questions you might have about this!</a:t>
            </a:r>
          </a:p>
        </p:txBody>
      </p:sp>
      <p:sp>
        <p:nvSpPr>
          <p:cNvPr id="4" name="Slide Number Placeholder 3"/>
          <p:cNvSpPr>
            <a:spLocks noGrp="1"/>
          </p:cNvSpPr>
          <p:nvPr>
            <p:ph type="sldNum" sz="quarter" idx="5"/>
          </p:nvPr>
        </p:nvSpPr>
        <p:spPr/>
        <p:txBody>
          <a:bodyPr/>
          <a:lstStyle/>
          <a:p>
            <a:fld id="{D6DB53E5-64FB-5A4E-BD78-8E4AA19AB6CD}" type="slidenum">
              <a:rPr lang="en-US" smtClean="0"/>
              <a:t>16</a:t>
            </a:fld>
            <a:endParaRPr lang="en-US"/>
          </a:p>
        </p:txBody>
      </p:sp>
    </p:spTree>
    <p:extLst>
      <p:ext uri="{BB962C8B-B14F-4D97-AF65-F5344CB8AC3E}">
        <p14:creationId xmlns:p14="http://schemas.microsoft.com/office/powerpoint/2010/main" val="34739206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DB53E5-64FB-5A4E-BD78-8E4AA19AB6CD}" type="slidenum">
              <a:rPr lang="en-US" smtClean="0"/>
              <a:t>18</a:t>
            </a:fld>
            <a:endParaRPr lang="en-US"/>
          </a:p>
        </p:txBody>
      </p:sp>
    </p:spTree>
    <p:extLst>
      <p:ext uri="{BB962C8B-B14F-4D97-AF65-F5344CB8AC3E}">
        <p14:creationId xmlns:p14="http://schemas.microsoft.com/office/powerpoint/2010/main" val="962538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Hi everyone, Welcome to today’s webinar!</a:t>
            </a:r>
          </a:p>
          <a:p>
            <a:pPr marL="0" lvl="0" indent="0" algn="l" rtl="0">
              <a:spcBef>
                <a:spcPts val="0"/>
              </a:spcBef>
              <a:spcAft>
                <a:spcPts val="0"/>
              </a:spcAft>
              <a:buNone/>
            </a:pPr>
            <a:r>
              <a:rPr lang="en-US" dirty="0"/>
              <a:t>My name is Pam Soltis, and I’m a curator in the Florida Museum of Natural History at the University of Florida.  I’m also one of the co-</a:t>
            </a:r>
            <a:r>
              <a:rPr lang="en-US" dirty="0" err="1"/>
              <a:t>Pis</a:t>
            </a:r>
            <a:r>
              <a:rPr lang="en-US" dirty="0"/>
              <a:t> of the </a:t>
            </a:r>
            <a:r>
              <a:rPr lang="en-US" dirty="0" err="1"/>
              <a:t>BiotaPhy</a:t>
            </a:r>
            <a:r>
              <a:rPr lang="en-US" dirty="0"/>
              <a:t> project.</a:t>
            </a:r>
          </a:p>
          <a:p>
            <a:pPr marL="0" lvl="0" indent="0" algn="l" rtl="0">
              <a:spcBef>
                <a:spcPts val="0"/>
              </a:spcBef>
              <a:spcAft>
                <a:spcPts val="0"/>
              </a:spcAft>
              <a:buNone/>
            </a:pPr>
            <a:r>
              <a:rPr lang="en-US" dirty="0"/>
              <a:t>Today’s webinar is the 7th in a 10-part series that focuses on uses of natural history collection data for various research applications and the skills needed to do this research.  Details of the </a:t>
            </a:r>
            <a:r>
              <a:rPr lang="en-US" dirty="0" err="1"/>
              <a:t>BiotaPhy</a:t>
            </a:r>
            <a:r>
              <a:rPr lang="en-US" dirty="0"/>
              <a:t> project and the webinar program and topics covered can be found in the recording of Webinar 1 and on the website.</a:t>
            </a:r>
          </a:p>
          <a:p>
            <a:pPr marL="0" lvl="0" indent="0" algn="l" rtl="0">
              <a:spcBef>
                <a:spcPts val="0"/>
              </a:spcBef>
              <a:spcAft>
                <a:spcPts val="0"/>
              </a:spcAft>
              <a:buNone/>
            </a:pPr>
            <a:r>
              <a:rPr lang="en-US" dirty="0"/>
              <a:t>We will run the webinar through Nov 30, taking a break on Nov 23 for Thanksgiving.  We ask that you register for each session separately.  That helps us track interest in the different topics, stay in touch with specific attendees, and so on.  If you can’t make a session, no problem – we will record all sessions, and the recordings will be posted on the info page hosted by </a:t>
            </a:r>
            <a:r>
              <a:rPr lang="en-US" dirty="0" err="1"/>
              <a:t>iDigBio</a:t>
            </a:r>
            <a:r>
              <a:rPr lang="en-US" dirty="0"/>
              <a:t>.</a:t>
            </a:r>
          </a:p>
          <a:p>
            <a:pPr marL="0" lvl="0" indent="0" algn="l" rtl="0">
              <a:spcBef>
                <a:spcPts val="0"/>
              </a:spcBef>
              <a:spcAft>
                <a:spcPts val="0"/>
              </a:spcAft>
              <a:buNone/>
            </a:pPr>
            <a:r>
              <a:rPr lang="en-US" dirty="0"/>
              <a:t>Also, if you haven’t already had a chance to do so, you may want to take a look at ‘Webinar 0’, which provides an introduction to terms and concepts that will be used throughout the series.  It’s available as a pdf on the webinar series info page.</a:t>
            </a:r>
          </a:p>
          <a:p>
            <a:pPr marL="0" lvl="0" indent="0" algn="l" rtl="0">
              <a:spcBef>
                <a:spcPts val="0"/>
              </a:spcBef>
              <a:spcAft>
                <a:spcPts val="0"/>
              </a:spcAft>
              <a:buNone/>
            </a:pPr>
            <a:r>
              <a:rPr lang="en-US" dirty="0"/>
              <a:t>Information on the series, and opportunities to register for later sessions, can be found at this link.  We’ll post it in the chat during today’s presentation.</a:t>
            </a: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a reminder, here is a screenshot of the webinar info page.  If you ever need to find this page, you can go to </a:t>
            </a:r>
            <a:r>
              <a:rPr lang="en-US" dirty="0" err="1"/>
              <a:t>idigbio.org</a:t>
            </a:r>
            <a:r>
              <a:rPr lang="en-US" dirty="0"/>
              <a:t> and search for </a:t>
            </a:r>
            <a:r>
              <a:rPr lang="en-US" dirty="0" err="1"/>
              <a:t>biotaphy</a:t>
            </a:r>
            <a:r>
              <a:rPr lang="en-US" dirty="0"/>
              <a:t>, and the link will come up.</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Links to the recordings of each webinar are also posted on this page.</a:t>
            </a:r>
          </a:p>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37443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33591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want to do today is highlight some of the exciting workflows our team is developing –so that you can see some of the possibilities that you may want to implement yourselves…using our platform deliverables and what ultimately should be easy to use workflows.. As originally conceived the goal of our first NSF-funded </a:t>
            </a:r>
            <a:r>
              <a:rPr lang="en-US" dirty="0" err="1"/>
              <a:t>Biotaphy</a:t>
            </a:r>
            <a:r>
              <a:rPr lang="en-US" dirty="0"/>
              <a:t> project was to connect specimens, trees, tools.. In </a:t>
            </a:r>
            <a:r>
              <a:rPr lang="en-US" dirty="0" err="1"/>
              <a:t>Biotaphy</a:t>
            </a:r>
            <a:r>
              <a:rPr lang="en-US" dirty="0"/>
              <a:t> 2—our current funding—we want to make workflows more accessible to the community</a:t>
            </a:r>
          </a:p>
        </p:txBody>
      </p:sp>
      <p:sp>
        <p:nvSpPr>
          <p:cNvPr id="4" name="Slide Number Placeholder 3"/>
          <p:cNvSpPr>
            <a:spLocks noGrp="1"/>
          </p:cNvSpPr>
          <p:nvPr>
            <p:ph type="sldNum" sz="quarter" idx="10"/>
          </p:nvPr>
        </p:nvSpPr>
        <p:spPr/>
        <p:txBody>
          <a:bodyPr/>
          <a:lstStyle/>
          <a:p>
            <a:fld id="{4CE0C6AE-A4F7-8340-8046-4514AF2A3FC8}" type="slidenum">
              <a:rPr lang="en-US" smtClean="0"/>
              <a:t>2</a:t>
            </a:fld>
            <a:endParaRPr lang="en-US"/>
          </a:p>
        </p:txBody>
      </p:sp>
    </p:spTree>
    <p:extLst>
      <p:ext uri="{BB962C8B-B14F-4D97-AF65-F5344CB8AC3E}">
        <p14:creationId xmlns:p14="http://schemas.microsoft.com/office/powerpoint/2010/main" val="27080707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0A9DF0-0C96-9744-9088-D6328F87C0C7}" type="slidenum">
              <a:rPr lang="en-US" smtClean="0"/>
              <a:t>37</a:t>
            </a:fld>
            <a:endParaRPr lang="en-US"/>
          </a:p>
        </p:txBody>
      </p:sp>
    </p:spTree>
    <p:extLst>
      <p:ext uri="{BB962C8B-B14F-4D97-AF65-F5344CB8AC3E}">
        <p14:creationId xmlns:p14="http://schemas.microsoft.com/office/powerpoint/2010/main" val="23344553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0A9DF0-0C96-9744-9088-D6328F87C0C7}" type="slidenum">
              <a:rPr lang="en-US" smtClean="0"/>
              <a:t>38</a:t>
            </a:fld>
            <a:endParaRPr lang="en-US"/>
          </a:p>
        </p:txBody>
      </p:sp>
    </p:spTree>
    <p:extLst>
      <p:ext uri="{BB962C8B-B14F-4D97-AF65-F5344CB8AC3E}">
        <p14:creationId xmlns:p14="http://schemas.microsoft.com/office/powerpoint/2010/main" val="4099518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DB53E5-64FB-5A4E-BD78-8E4AA19AB6CD}" type="slidenum">
              <a:rPr lang="en-US" smtClean="0"/>
              <a:t>3</a:t>
            </a:fld>
            <a:endParaRPr lang="en-US"/>
          </a:p>
        </p:txBody>
      </p:sp>
    </p:spTree>
    <p:extLst>
      <p:ext uri="{BB962C8B-B14F-4D97-AF65-F5344CB8AC3E}">
        <p14:creationId xmlns:p14="http://schemas.microsoft.com/office/powerpoint/2010/main" val="1551246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628650" lvl="1" indent="-171450">
              <a:buFont typeface="Arial"/>
              <a:buChar char="•"/>
            </a:pPr>
            <a:r>
              <a:rPr lang="en-US" sz="1600" kern="1200" dirty="0" err="1">
                <a:solidFill>
                  <a:schemeClr val="tx1"/>
                </a:solidFill>
                <a:effectLst/>
                <a:latin typeface="+mn-lt"/>
                <a:ea typeface="+mn-ea"/>
                <a:cs typeface="+mn-cs"/>
              </a:rPr>
              <a:t>Lifemapper</a:t>
            </a:r>
            <a:r>
              <a:rPr lang="en-US" sz="1600" kern="1200" dirty="0">
                <a:solidFill>
                  <a:schemeClr val="tx1"/>
                </a:solidFill>
                <a:effectLst/>
                <a:latin typeface="+mn-lt"/>
                <a:ea typeface="+mn-ea"/>
                <a:cs typeface="+mn-cs"/>
              </a:rPr>
              <a:t> calculates predicted </a:t>
            </a:r>
            <a:r>
              <a:rPr lang="en-US" sz="1600" dirty="0"/>
              <a:t>habitat </a:t>
            </a:r>
            <a:r>
              <a:rPr lang="en-US" sz="1600" kern="1200" dirty="0">
                <a:solidFill>
                  <a:schemeClr val="tx1"/>
                </a:solidFill>
                <a:effectLst/>
                <a:latin typeface="+mn-lt"/>
                <a:ea typeface="+mn-ea"/>
                <a:cs typeface="+mn-cs"/>
              </a:rPr>
              <a:t>models using occurrence and environmental data---niche models on </a:t>
            </a:r>
            <a:r>
              <a:rPr lang="en-US" sz="1600" kern="1200">
                <a:solidFill>
                  <a:schemeClr val="tx1"/>
                </a:solidFill>
                <a:effectLst/>
                <a:latin typeface="+mn-lt"/>
                <a:ea typeface="+mn-ea"/>
                <a:cs typeface="+mn-cs"/>
              </a:rPr>
              <a:t>the fly</a:t>
            </a:r>
            <a:endParaRPr lang="en-US" sz="16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8BCF649-5B55-544D-AA2E-68C53F24AC55}" type="slidenum">
              <a:rPr lang="en-US" smtClean="0"/>
              <a:t>5</a:t>
            </a:fld>
            <a:endParaRPr lang="en-US"/>
          </a:p>
        </p:txBody>
      </p:sp>
    </p:spTree>
    <p:extLst>
      <p:ext uri="{BB962C8B-B14F-4D97-AF65-F5344CB8AC3E}">
        <p14:creationId xmlns:p14="http://schemas.microsoft.com/office/powerpoint/2010/main" val="2189455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a:t>
            </a:r>
            <a:r>
              <a:rPr lang="en-US" dirty="0" err="1"/>
              <a:t>Biotaphy</a:t>
            </a:r>
            <a:r>
              <a:rPr lang="en-US" dirty="0"/>
              <a:t> vs </a:t>
            </a:r>
            <a:r>
              <a:rPr lang="en-US"/>
              <a:t>Biotaffy</a:t>
            </a:r>
          </a:p>
        </p:txBody>
      </p:sp>
      <p:sp>
        <p:nvSpPr>
          <p:cNvPr id="4" name="Slide Number Placeholder 3"/>
          <p:cNvSpPr>
            <a:spLocks noGrp="1"/>
          </p:cNvSpPr>
          <p:nvPr>
            <p:ph type="sldNum" sz="quarter" idx="5"/>
          </p:nvPr>
        </p:nvSpPr>
        <p:spPr/>
        <p:txBody>
          <a:bodyPr/>
          <a:lstStyle/>
          <a:p>
            <a:fld id="{D6DB53E5-64FB-5A4E-BD78-8E4AA19AB6CD}" type="slidenum">
              <a:rPr lang="en-US" smtClean="0"/>
              <a:t>6</a:t>
            </a:fld>
            <a:endParaRPr lang="en-US"/>
          </a:p>
        </p:txBody>
      </p:sp>
    </p:spTree>
    <p:extLst>
      <p:ext uri="{BB962C8B-B14F-4D97-AF65-F5344CB8AC3E}">
        <p14:creationId xmlns:p14="http://schemas.microsoft.com/office/powerpoint/2010/main" val="3691964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original </a:t>
            </a:r>
            <a:r>
              <a:rPr lang="en-US" dirty="0" err="1"/>
              <a:t>biotaphy</a:t>
            </a:r>
            <a:r>
              <a:rPr lang="en-US" dirty="0"/>
              <a:t> proposal we proposed 5 possible workflows that we wanted to implement   I know you can’t read these …so I will zoom in on a few </a:t>
            </a:r>
          </a:p>
        </p:txBody>
      </p:sp>
      <p:sp>
        <p:nvSpPr>
          <p:cNvPr id="4" name="Slide Number Placeholder 3"/>
          <p:cNvSpPr>
            <a:spLocks noGrp="1"/>
          </p:cNvSpPr>
          <p:nvPr>
            <p:ph type="sldNum" sz="quarter" idx="10"/>
          </p:nvPr>
        </p:nvSpPr>
        <p:spPr/>
        <p:txBody>
          <a:bodyPr/>
          <a:lstStyle/>
          <a:p>
            <a:fld id="{4CE0C6AE-A4F7-8340-8046-4514AF2A3FC8}" type="slidenum">
              <a:rPr lang="en-US" smtClean="0"/>
              <a:t>7</a:t>
            </a:fld>
            <a:endParaRPr lang="en-US"/>
          </a:p>
        </p:txBody>
      </p:sp>
    </p:spTree>
    <p:extLst>
      <p:ext uri="{BB962C8B-B14F-4D97-AF65-F5344CB8AC3E}">
        <p14:creationId xmlns:p14="http://schemas.microsoft.com/office/powerpoint/2010/main" val="728107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One workflow that has been of great interest is to reconstruct ancestral niche. You have a Clade of interest- we need taxon names (OT) and occurrence data (</a:t>
            </a:r>
            <a:r>
              <a:rPr lang="en-US" sz="1200" b="0" i="0" u="none" strike="noStrike" kern="1200" dirty="0" err="1">
                <a:solidFill>
                  <a:schemeClr val="tx1"/>
                </a:solidFill>
                <a:effectLst/>
                <a:latin typeface="+mn-lt"/>
                <a:ea typeface="+mn-ea"/>
                <a:cs typeface="+mn-cs"/>
              </a:rPr>
              <a:t>iDigBio</a:t>
            </a:r>
            <a:r>
              <a:rPr lang="en-US" sz="1200" b="0" i="0" u="none" strike="noStrike" kern="1200" dirty="0">
                <a:solidFill>
                  <a:schemeClr val="tx1"/>
                </a:solidFill>
                <a:effectLst/>
                <a:latin typeface="+mn-lt"/>
                <a:ea typeface="+mn-ea"/>
                <a:cs typeface="+mn-cs"/>
              </a:rPr>
              <a:t>)— we can use those data to build niche models for all the tip species  We also need a tree (build one or download one) and we can now examine niche shifts across the tree and look at phylogenetic constraints on niche evolution </a:t>
            </a:r>
          </a:p>
          <a:p>
            <a:br>
              <a:rPr lang="en-US" dirty="0"/>
            </a:br>
            <a:endParaRPr lang="en-US" dirty="0"/>
          </a:p>
        </p:txBody>
      </p:sp>
      <p:sp>
        <p:nvSpPr>
          <p:cNvPr id="4" name="Slide Number Placeholder 3"/>
          <p:cNvSpPr>
            <a:spLocks noGrp="1"/>
          </p:cNvSpPr>
          <p:nvPr>
            <p:ph type="sldNum" sz="quarter" idx="5"/>
          </p:nvPr>
        </p:nvSpPr>
        <p:spPr/>
        <p:txBody>
          <a:bodyPr/>
          <a:lstStyle/>
          <a:p>
            <a:fld id="{D6DB53E5-64FB-5A4E-BD78-8E4AA19AB6CD}" type="slidenum">
              <a:rPr lang="en-US" smtClean="0"/>
              <a:t>8</a:t>
            </a:fld>
            <a:endParaRPr lang="en-US"/>
          </a:p>
        </p:txBody>
      </p:sp>
    </p:spTree>
    <p:extLst>
      <p:ext uri="{BB962C8B-B14F-4D97-AF65-F5344CB8AC3E}">
        <p14:creationId xmlns:p14="http://schemas.microsoft.com/office/powerpoint/2010/main" val="261878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Another workflow of interest involves studies of spatial phylogenetics.  A researcher selects an area of interest- here the Amazonian region but if could be Florida or a watershed in Ohio.  You need a species list - occurrence data for those species. - and you need a tree for just those species. That tree can be obtained by pruning an existing tree to match your species list.   You can then compute phylogenetic diversity (PD)- </a:t>
            </a:r>
          </a:p>
        </p:txBody>
      </p:sp>
      <p:sp>
        <p:nvSpPr>
          <p:cNvPr id="4" name="Slide Number Placeholder 3"/>
          <p:cNvSpPr>
            <a:spLocks noGrp="1"/>
          </p:cNvSpPr>
          <p:nvPr>
            <p:ph type="sldNum" sz="quarter" idx="5"/>
          </p:nvPr>
        </p:nvSpPr>
        <p:spPr/>
        <p:txBody>
          <a:bodyPr/>
          <a:lstStyle/>
          <a:p>
            <a:fld id="{D6DB53E5-64FB-5A4E-BD78-8E4AA19AB6CD}" type="slidenum">
              <a:rPr lang="en-US" smtClean="0"/>
              <a:t>9</a:t>
            </a:fld>
            <a:endParaRPr lang="en-US"/>
          </a:p>
        </p:txBody>
      </p:sp>
    </p:spTree>
    <p:extLst>
      <p:ext uri="{BB962C8B-B14F-4D97-AF65-F5344CB8AC3E}">
        <p14:creationId xmlns:p14="http://schemas.microsoft.com/office/powerpoint/2010/main" val="3418197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Hannah will tell you more about PD next</a:t>
            </a:r>
          </a:p>
        </p:txBody>
      </p:sp>
      <p:sp>
        <p:nvSpPr>
          <p:cNvPr id="4" name="Slide Number Placeholder 3"/>
          <p:cNvSpPr>
            <a:spLocks noGrp="1"/>
          </p:cNvSpPr>
          <p:nvPr>
            <p:ph type="sldNum" sz="quarter" idx="5"/>
          </p:nvPr>
        </p:nvSpPr>
        <p:spPr/>
        <p:txBody>
          <a:bodyPr/>
          <a:lstStyle/>
          <a:p>
            <a:fld id="{D6DB53E5-64FB-5A4E-BD78-8E4AA19AB6CD}" type="slidenum">
              <a:rPr lang="en-US" smtClean="0"/>
              <a:t>10</a:t>
            </a:fld>
            <a:endParaRPr lang="en-US"/>
          </a:p>
        </p:txBody>
      </p:sp>
    </p:spTree>
    <p:extLst>
      <p:ext uri="{BB962C8B-B14F-4D97-AF65-F5344CB8AC3E}">
        <p14:creationId xmlns:p14="http://schemas.microsoft.com/office/powerpoint/2010/main" val="550429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3C60A-2690-4C4C-AC49-AA09E06FB8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DE3704-ED31-E045-A715-74B78FF88F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1E431D-3E6C-5846-924C-402F51C3E52D}"/>
              </a:ext>
            </a:extLst>
          </p:cNvPr>
          <p:cNvSpPr>
            <a:spLocks noGrp="1"/>
          </p:cNvSpPr>
          <p:nvPr>
            <p:ph type="dt" sz="half" idx="10"/>
          </p:nvPr>
        </p:nvSpPr>
        <p:spPr/>
        <p:txBody>
          <a:bodyPr/>
          <a:lstStyle/>
          <a:p>
            <a:fld id="{200370E4-BF31-F64D-8B95-B3FC95E8814C}" type="datetimeFigureOut">
              <a:rPr lang="en-US" smtClean="0"/>
              <a:t>7/22/23</a:t>
            </a:fld>
            <a:endParaRPr lang="en-US"/>
          </a:p>
        </p:txBody>
      </p:sp>
      <p:sp>
        <p:nvSpPr>
          <p:cNvPr id="5" name="Footer Placeholder 4">
            <a:extLst>
              <a:ext uri="{FF2B5EF4-FFF2-40B4-BE49-F238E27FC236}">
                <a16:creationId xmlns:a16="http://schemas.microsoft.com/office/drawing/2014/main" id="{BFDF41D8-8DB9-A246-B880-9023582BDA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066088-735C-1048-B459-0C9A0E4AB853}"/>
              </a:ext>
            </a:extLst>
          </p:cNvPr>
          <p:cNvSpPr>
            <a:spLocks noGrp="1"/>
          </p:cNvSpPr>
          <p:nvPr>
            <p:ph type="sldNum" sz="quarter" idx="12"/>
          </p:nvPr>
        </p:nvSpPr>
        <p:spPr/>
        <p:txBody>
          <a:bodyPr/>
          <a:lstStyle/>
          <a:p>
            <a:fld id="{4E5D4460-8025-A04E-A984-964FD725702C}" type="slidenum">
              <a:rPr lang="en-US" smtClean="0"/>
              <a:t>‹#›</a:t>
            </a:fld>
            <a:endParaRPr lang="en-US"/>
          </a:p>
        </p:txBody>
      </p:sp>
    </p:spTree>
    <p:extLst>
      <p:ext uri="{BB962C8B-B14F-4D97-AF65-F5344CB8AC3E}">
        <p14:creationId xmlns:p14="http://schemas.microsoft.com/office/powerpoint/2010/main" val="2616525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ABA9A-3858-7242-BDF4-9FA44E602B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5113EE2-6D29-2749-8D09-539824A3F1C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40AFB6-5B87-D147-AE67-2EF45951073C}"/>
              </a:ext>
            </a:extLst>
          </p:cNvPr>
          <p:cNvSpPr>
            <a:spLocks noGrp="1"/>
          </p:cNvSpPr>
          <p:nvPr>
            <p:ph type="dt" sz="half" idx="10"/>
          </p:nvPr>
        </p:nvSpPr>
        <p:spPr/>
        <p:txBody>
          <a:bodyPr/>
          <a:lstStyle/>
          <a:p>
            <a:fld id="{200370E4-BF31-F64D-8B95-B3FC95E8814C}" type="datetimeFigureOut">
              <a:rPr lang="en-US" smtClean="0"/>
              <a:t>7/22/23</a:t>
            </a:fld>
            <a:endParaRPr lang="en-US"/>
          </a:p>
        </p:txBody>
      </p:sp>
      <p:sp>
        <p:nvSpPr>
          <p:cNvPr id="5" name="Footer Placeholder 4">
            <a:extLst>
              <a:ext uri="{FF2B5EF4-FFF2-40B4-BE49-F238E27FC236}">
                <a16:creationId xmlns:a16="http://schemas.microsoft.com/office/drawing/2014/main" id="{1393B8D8-8E24-3A40-A966-B2D93F804A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28CA40-3190-E647-95C2-464F57260052}"/>
              </a:ext>
            </a:extLst>
          </p:cNvPr>
          <p:cNvSpPr>
            <a:spLocks noGrp="1"/>
          </p:cNvSpPr>
          <p:nvPr>
            <p:ph type="sldNum" sz="quarter" idx="12"/>
          </p:nvPr>
        </p:nvSpPr>
        <p:spPr/>
        <p:txBody>
          <a:bodyPr/>
          <a:lstStyle/>
          <a:p>
            <a:fld id="{4E5D4460-8025-A04E-A984-964FD725702C}" type="slidenum">
              <a:rPr lang="en-US" smtClean="0"/>
              <a:t>‹#›</a:t>
            </a:fld>
            <a:endParaRPr lang="en-US"/>
          </a:p>
        </p:txBody>
      </p:sp>
    </p:spTree>
    <p:extLst>
      <p:ext uri="{BB962C8B-B14F-4D97-AF65-F5344CB8AC3E}">
        <p14:creationId xmlns:p14="http://schemas.microsoft.com/office/powerpoint/2010/main" val="304494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76A4B3-86AA-1046-9107-CBD6C4B326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B073FA-BC48-2E49-B64D-38BD286E479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C129E1-0159-0546-81E5-D4633590F5C8}"/>
              </a:ext>
            </a:extLst>
          </p:cNvPr>
          <p:cNvSpPr>
            <a:spLocks noGrp="1"/>
          </p:cNvSpPr>
          <p:nvPr>
            <p:ph type="dt" sz="half" idx="10"/>
          </p:nvPr>
        </p:nvSpPr>
        <p:spPr/>
        <p:txBody>
          <a:bodyPr/>
          <a:lstStyle/>
          <a:p>
            <a:fld id="{200370E4-BF31-F64D-8B95-B3FC95E8814C}" type="datetimeFigureOut">
              <a:rPr lang="en-US" smtClean="0"/>
              <a:t>7/22/23</a:t>
            </a:fld>
            <a:endParaRPr lang="en-US"/>
          </a:p>
        </p:txBody>
      </p:sp>
      <p:sp>
        <p:nvSpPr>
          <p:cNvPr id="5" name="Footer Placeholder 4">
            <a:extLst>
              <a:ext uri="{FF2B5EF4-FFF2-40B4-BE49-F238E27FC236}">
                <a16:creationId xmlns:a16="http://schemas.microsoft.com/office/drawing/2014/main" id="{C2429444-FBFA-B449-9D08-904F4B643F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392F77-4FD0-9A42-8CAC-49FB3EB48231}"/>
              </a:ext>
            </a:extLst>
          </p:cNvPr>
          <p:cNvSpPr>
            <a:spLocks noGrp="1"/>
          </p:cNvSpPr>
          <p:nvPr>
            <p:ph type="sldNum" sz="quarter" idx="12"/>
          </p:nvPr>
        </p:nvSpPr>
        <p:spPr/>
        <p:txBody>
          <a:bodyPr/>
          <a:lstStyle/>
          <a:p>
            <a:fld id="{4E5D4460-8025-A04E-A984-964FD725702C}" type="slidenum">
              <a:rPr lang="en-US" smtClean="0"/>
              <a:t>‹#›</a:t>
            </a:fld>
            <a:endParaRPr lang="en-US"/>
          </a:p>
        </p:txBody>
      </p:sp>
    </p:spTree>
    <p:extLst>
      <p:ext uri="{BB962C8B-B14F-4D97-AF65-F5344CB8AC3E}">
        <p14:creationId xmlns:p14="http://schemas.microsoft.com/office/powerpoint/2010/main" val="2084994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58C0D-585F-884A-BD6E-437D9EE348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BF9461-8DBC-AE4E-B35C-DAEF48A00E9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2BF144-09B9-3640-B013-4AF37D25FC1A}"/>
              </a:ext>
            </a:extLst>
          </p:cNvPr>
          <p:cNvSpPr>
            <a:spLocks noGrp="1"/>
          </p:cNvSpPr>
          <p:nvPr>
            <p:ph type="dt" sz="half" idx="10"/>
          </p:nvPr>
        </p:nvSpPr>
        <p:spPr/>
        <p:txBody>
          <a:bodyPr/>
          <a:lstStyle/>
          <a:p>
            <a:fld id="{200370E4-BF31-F64D-8B95-B3FC95E8814C}" type="datetimeFigureOut">
              <a:rPr lang="en-US" smtClean="0"/>
              <a:t>7/22/23</a:t>
            </a:fld>
            <a:endParaRPr lang="en-US"/>
          </a:p>
        </p:txBody>
      </p:sp>
      <p:sp>
        <p:nvSpPr>
          <p:cNvPr id="5" name="Footer Placeholder 4">
            <a:extLst>
              <a:ext uri="{FF2B5EF4-FFF2-40B4-BE49-F238E27FC236}">
                <a16:creationId xmlns:a16="http://schemas.microsoft.com/office/drawing/2014/main" id="{D1421C4D-3B9E-5D45-ACD1-0499FA1529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4A9AF-4BE9-CB45-B99E-6FD357ED411B}"/>
              </a:ext>
            </a:extLst>
          </p:cNvPr>
          <p:cNvSpPr>
            <a:spLocks noGrp="1"/>
          </p:cNvSpPr>
          <p:nvPr>
            <p:ph type="sldNum" sz="quarter" idx="12"/>
          </p:nvPr>
        </p:nvSpPr>
        <p:spPr/>
        <p:txBody>
          <a:bodyPr/>
          <a:lstStyle/>
          <a:p>
            <a:fld id="{4E5D4460-8025-A04E-A984-964FD725702C}" type="slidenum">
              <a:rPr lang="en-US" smtClean="0"/>
              <a:t>‹#›</a:t>
            </a:fld>
            <a:endParaRPr lang="en-US"/>
          </a:p>
        </p:txBody>
      </p:sp>
    </p:spTree>
    <p:extLst>
      <p:ext uri="{BB962C8B-B14F-4D97-AF65-F5344CB8AC3E}">
        <p14:creationId xmlns:p14="http://schemas.microsoft.com/office/powerpoint/2010/main" val="2892710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73045-B99A-354E-B228-8C3AF1803C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45D628C-2436-9D4A-B44A-3D739A6289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52ACA73-E109-0742-8727-2DAB6C430B50}"/>
              </a:ext>
            </a:extLst>
          </p:cNvPr>
          <p:cNvSpPr>
            <a:spLocks noGrp="1"/>
          </p:cNvSpPr>
          <p:nvPr>
            <p:ph type="dt" sz="half" idx="10"/>
          </p:nvPr>
        </p:nvSpPr>
        <p:spPr/>
        <p:txBody>
          <a:bodyPr/>
          <a:lstStyle/>
          <a:p>
            <a:fld id="{200370E4-BF31-F64D-8B95-B3FC95E8814C}" type="datetimeFigureOut">
              <a:rPr lang="en-US" smtClean="0"/>
              <a:t>7/22/23</a:t>
            </a:fld>
            <a:endParaRPr lang="en-US"/>
          </a:p>
        </p:txBody>
      </p:sp>
      <p:sp>
        <p:nvSpPr>
          <p:cNvPr id="5" name="Footer Placeholder 4">
            <a:extLst>
              <a:ext uri="{FF2B5EF4-FFF2-40B4-BE49-F238E27FC236}">
                <a16:creationId xmlns:a16="http://schemas.microsoft.com/office/drawing/2014/main" id="{8845E6A8-2FA0-EE48-8A31-CDCE072A69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BF6EA3-77E7-464E-ACC1-CE393B0FA93E}"/>
              </a:ext>
            </a:extLst>
          </p:cNvPr>
          <p:cNvSpPr>
            <a:spLocks noGrp="1"/>
          </p:cNvSpPr>
          <p:nvPr>
            <p:ph type="sldNum" sz="quarter" idx="12"/>
          </p:nvPr>
        </p:nvSpPr>
        <p:spPr/>
        <p:txBody>
          <a:bodyPr/>
          <a:lstStyle/>
          <a:p>
            <a:fld id="{4E5D4460-8025-A04E-A984-964FD725702C}" type="slidenum">
              <a:rPr lang="en-US" smtClean="0"/>
              <a:t>‹#›</a:t>
            </a:fld>
            <a:endParaRPr lang="en-US"/>
          </a:p>
        </p:txBody>
      </p:sp>
    </p:spTree>
    <p:extLst>
      <p:ext uri="{BB962C8B-B14F-4D97-AF65-F5344CB8AC3E}">
        <p14:creationId xmlns:p14="http://schemas.microsoft.com/office/powerpoint/2010/main" val="1681256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95DE8-E89B-B74E-B4DA-664307272D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A2B351-1028-5B4C-ADF5-21B61A99138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C8AA0C-32E5-1C4A-B2E6-BD05EBF8385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2FEB05-04CA-5F4E-8FAA-69B55420C238}"/>
              </a:ext>
            </a:extLst>
          </p:cNvPr>
          <p:cNvSpPr>
            <a:spLocks noGrp="1"/>
          </p:cNvSpPr>
          <p:nvPr>
            <p:ph type="dt" sz="half" idx="10"/>
          </p:nvPr>
        </p:nvSpPr>
        <p:spPr/>
        <p:txBody>
          <a:bodyPr/>
          <a:lstStyle/>
          <a:p>
            <a:fld id="{200370E4-BF31-F64D-8B95-B3FC95E8814C}" type="datetimeFigureOut">
              <a:rPr lang="en-US" smtClean="0"/>
              <a:t>7/22/23</a:t>
            </a:fld>
            <a:endParaRPr lang="en-US"/>
          </a:p>
        </p:txBody>
      </p:sp>
      <p:sp>
        <p:nvSpPr>
          <p:cNvPr id="6" name="Footer Placeholder 5">
            <a:extLst>
              <a:ext uri="{FF2B5EF4-FFF2-40B4-BE49-F238E27FC236}">
                <a16:creationId xmlns:a16="http://schemas.microsoft.com/office/drawing/2014/main" id="{F019BA1E-55AE-C347-B7BF-B084513761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547BD5-D6E2-E745-B3A2-34C252C0DA61}"/>
              </a:ext>
            </a:extLst>
          </p:cNvPr>
          <p:cNvSpPr>
            <a:spLocks noGrp="1"/>
          </p:cNvSpPr>
          <p:nvPr>
            <p:ph type="sldNum" sz="quarter" idx="12"/>
          </p:nvPr>
        </p:nvSpPr>
        <p:spPr/>
        <p:txBody>
          <a:bodyPr/>
          <a:lstStyle/>
          <a:p>
            <a:fld id="{4E5D4460-8025-A04E-A984-964FD725702C}" type="slidenum">
              <a:rPr lang="en-US" smtClean="0"/>
              <a:t>‹#›</a:t>
            </a:fld>
            <a:endParaRPr lang="en-US"/>
          </a:p>
        </p:txBody>
      </p:sp>
    </p:spTree>
    <p:extLst>
      <p:ext uri="{BB962C8B-B14F-4D97-AF65-F5344CB8AC3E}">
        <p14:creationId xmlns:p14="http://schemas.microsoft.com/office/powerpoint/2010/main" val="1246723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01B25-8A6B-6B40-A770-DC70D8E9FC7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C896F7-C988-1A47-A673-8CE81F8232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CBFB504-6602-D14E-AAED-EB36BBE253A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7E2812-A426-474B-9A36-253C14D31A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0387BE-FDAC-4F47-8793-09A0499E12D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B54866-84AF-194D-9CF7-2B4731FDFC13}"/>
              </a:ext>
            </a:extLst>
          </p:cNvPr>
          <p:cNvSpPr>
            <a:spLocks noGrp="1"/>
          </p:cNvSpPr>
          <p:nvPr>
            <p:ph type="dt" sz="half" idx="10"/>
          </p:nvPr>
        </p:nvSpPr>
        <p:spPr/>
        <p:txBody>
          <a:bodyPr/>
          <a:lstStyle/>
          <a:p>
            <a:fld id="{200370E4-BF31-F64D-8B95-B3FC95E8814C}" type="datetimeFigureOut">
              <a:rPr lang="en-US" smtClean="0"/>
              <a:t>7/22/23</a:t>
            </a:fld>
            <a:endParaRPr lang="en-US"/>
          </a:p>
        </p:txBody>
      </p:sp>
      <p:sp>
        <p:nvSpPr>
          <p:cNvPr id="8" name="Footer Placeholder 7">
            <a:extLst>
              <a:ext uri="{FF2B5EF4-FFF2-40B4-BE49-F238E27FC236}">
                <a16:creationId xmlns:a16="http://schemas.microsoft.com/office/drawing/2014/main" id="{B8272257-5DB9-8145-BD4A-8963D11867D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9FEAFF-0D02-784A-A187-BB4618208BC1}"/>
              </a:ext>
            </a:extLst>
          </p:cNvPr>
          <p:cNvSpPr>
            <a:spLocks noGrp="1"/>
          </p:cNvSpPr>
          <p:nvPr>
            <p:ph type="sldNum" sz="quarter" idx="12"/>
          </p:nvPr>
        </p:nvSpPr>
        <p:spPr/>
        <p:txBody>
          <a:bodyPr/>
          <a:lstStyle/>
          <a:p>
            <a:fld id="{4E5D4460-8025-A04E-A984-964FD725702C}" type="slidenum">
              <a:rPr lang="en-US" smtClean="0"/>
              <a:t>‹#›</a:t>
            </a:fld>
            <a:endParaRPr lang="en-US"/>
          </a:p>
        </p:txBody>
      </p:sp>
    </p:spTree>
    <p:extLst>
      <p:ext uri="{BB962C8B-B14F-4D97-AF65-F5344CB8AC3E}">
        <p14:creationId xmlns:p14="http://schemas.microsoft.com/office/powerpoint/2010/main" val="12069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D344A-5534-6649-BDCC-B664ED346E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2B0CA35-9A98-6A47-8C2B-B9AE3C2B12E6}"/>
              </a:ext>
            </a:extLst>
          </p:cNvPr>
          <p:cNvSpPr>
            <a:spLocks noGrp="1"/>
          </p:cNvSpPr>
          <p:nvPr>
            <p:ph type="dt" sz="half" idx="10"/>
          </p:nvPr>
        </p:nvSpPr>
        <p:spPr/>
        <p:txBody>
          <a:bodyPr/>
          <a:lstStyle/>
          <a:p>
            <a:fld id="{200370E4-BF31-F64D-8B95-B3FC95E8814C}" type="datetimeFigureOut">
              <a:rPr lang="en-US" smtClean="0"/>
              <a:t>7/22/23</a:t>
            </a:fld>
            <a:endParaRPr lang="en-US"/>
          </a:p>
        </p:txBody>
      </p:sp>
      <p:sp>
        <p:nvSpPr>
          <p:cNvPr id="4" name="Footer Placeholder 3">
            <a:extLst>
              <a:ext uri="{FF2B5EF4-FFF2-40B4-BE49-F238E27FC236}">
                <a16:creationId xmlns:a16="http://schemas.microsoft.com/office/drawing/2014/main" id="{DCA540AC-A7D7-1842-8AD0-606E1B05BD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3A9C7B-DB55-D342-86C1-C53E6841F505}"/>
              </a:ext>
            </a:extLst>
          </p:cNvPr>
          <p:cNvSpPr>
            <a:spLocks noGrp="1"/>
          </p:cNvSpPr>
          <p:nvPr>
            <p:ph type="sldNum" sz="quarter" idx="12"/>
          </p:nvPr>
        </p:nvSpPr>
        <p:spPr/>
        <p:txBody>
          <a:bodyPr/>
          <a:lstStyle/>
          <a:p>
            <a:fld id="{4E5D4460-8025-A04E-A984-964FD725702C}" type="slidenum">
              <a:rPr lang="en-US" smtClean="0"/>
              <a:t>‹#›</a:t>
            </a:fld>
            <a:endParaRPr lang="en-US"/>
          </a:p>
        </p:txBody>
      </p:sp>
    </p:spTree>
    <p:extLst>
      <p:ext uri="{BB962C8B-B14F-4D97-AF65-F5344CB8AC3E}">
        <p14:creationId xmlns:p14="http://schemas.microsoft.com/office/powerpoint/2010/main" val="2479771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204A7-2290-764F-AD46-20744B2531DF}"/>
              </a:ext>
            </a:extLst>
          </p:cNvPr>
          <p:cNvSpPr>
            <a:spLocks noGrp="1"/>
          </p:cNvSpPr>
          <p:nvPr>
            <p:ph type="dt" sz="half" idx="10"/>
          </p:nvPr>
        </p:nvSpPr>
        <p:spPr/>
        <p:txBody>
          <a:bodyPr/>
          <a:lstStyle/>
          <a:p>
            <a:fld id="{200370E4-BF31-F64D-8B95-B3FC95E8814C}" type="datetimeFigureOut">
              <a:rPr lang="en-US" smtClean="0"/>
              <a:t>7/22/23</a:t>
            </a:fld>
            <a:endParaRPr lang="en-US"/>
          </a:p>
        </p:txBody>
      </p:sp>
      <p:sp>
        <p:nvSpPr>
          <p:cNvPr id="3" name="Footer Placeholder 2">
            <a:extLst>
              <a:ext uri="{FF2B5EF4-FFF2-40B4-BE49-F238E27FC236}">
                <a16:creationId xmlns:a16="http://schemas.microsoft.com/office/drawing/2014/main" id="{CF97606A-409E-7344-A008-2B8C7AC2CA3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C50C0A-AC5E-C746-9A96-EEF056AA4891}"/>
              </a:ext>
            </a:extLst>
          </p:cNvPr>
          <p:cNvSpPr>
            <a:spLocks noGrp="1"/>
          </p:cNvSpPr>
          <p:nvPr>
            <p:ph type="sldNum" sz="quarter" idx="12"/>
          </p:nvPr>
        </p:nvSpPr>
        <p:spPr/>
        <p:txBody>
          <a:bodyPr/>
          <a:lstStyle/>
          <a:p>
            <a:fld id="{4E5D4460-8025-A04E-A984-964FD725702C}" type="slidenum">
              <a:rPr lang="en-US" smtClean="0"/>
              <a:t>‹#›</a:t>
            </a:fld>
            <a:endParaRPr lang="en-US"/>
          </a:p>
        </p:txBody>
      </p:sp>
    </p:spTree>
    <p:extLst>
      <p:ext uri="{BB962C8B-B14F-4D97-AF65-F5344CB8AC3E}">
        <p14:creationId xmlns:p14="http://schemas.microsoft.com/office/powerpoint/2010/main" val="688567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5EB6-611C-6E44-BDDE-0E575EB7BC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4B9FD9-CA81-EF42-B661-58DCED7976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11BC71-9A87-F44D-B035-A9CC932E99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907F438-8C1D-384B-A46C-6AD6C8BBAE97}"/>
              </a:ext>
            </a:extLst>
          </p:cNvPr>
          <p:cNvSpPr>
            <a:spLocks noGrp="1"/>
          </p:cNvSpPr>
          <p:nvPr>
            <p:ph type="dt" sz="half" idx="10"/>
          </p:nvPr>
        </p:nvSpPr>
        <p:spPr/>
        <p:txBody>
          <a:bodyPr/>
          <a:lstStyle/>
          <a:p>
            <a:fld id="{200370E4-BF31-F64D-8B95-B3FC95E8814C}" type="datetimeFigureOut">
              <a:rPr lang="en-US" smtClean="0"/>
              <a:t>7/22/23</a:t>
            </a:fld>
            <a:endParaRPr lang="en-US"/>
          </a:p>
        </p:txBody>
      </p:sp>
      <p:sp>
        <p:nvSpPr>
          <p:cNvPr id="6" name="Footer Placeholder 5">
            <a:extLst>
              <a:ext uri="{FF2B5EF4-FFF2-40B4-BE49-F238E27FC236}">
                <a16:creationId xmlns:a16="http://schemas.microsoft.com/office/drawing/2014/main" id="{8D8DFBC9-56DB-8446-8651-5860FFBAD7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9A994A-89CE-BF44-8B4B-BC8DB957F238}"/>
              </a:ext>
            </a:extLst>
          </p:cNvPr>
          <p:cNvSpPr>
            <a:spLocks noGrp="1"/>
          </p:cNvSpPr>
          <p:nvPr>
            <p:ph type="sldNum" sz="quarter" idx="12"/>
          </p:nvPr>
        </p:nvSpPr>
        <p:spPr/>
        <p:txBody>
          <a:bodyPr/>
          <a:lstStyle/>
          <a:p>
            <a:fld id="{4E5D4460-8025-A04E-A984-964FD725702C}" type="slidenum">
              <a:rPr lang="en-US" smtClean="0"/>
              <a:t>‹#›</a:t>
            </a:fld>
            <a:endParaRPr lang="en-US"/>
          </a:p>
        </p:txBody>
      </p:sp>
    </p:spTree>
    <p:extLst>
      <p:ext uri="{BB962C8B-B14F-4D97-AF65-F5344CB8AC3E}">
        <p14:creationId xmlns:p14="http://schemas.microsoft.com/office/powerpoint/2010/main" val="3285486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79A8-A682-974C-B10F-D5A12BC340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65C3B1-37A5-FA4C-AA10-B254BDA2E9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DFFE5E3-DB64-E941-A245-E95B211B03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1CFA005-4829-5F4C-B5C6-CE1C07C12FF3}"/>
              </a:ext>
            </a:extLst>
          </p:cNvPr>
          <p:cNvSpPr>
            <a:spLocks noGrp="1"/>
          </p:cNvSpPr>
          <p:nvPr>
            <p:ph type="dt" sz="half" idx="10"/>
          </p:nvPr>
        </p:nvSpPr>
        <p:spPr/>
        <p:txBody>
          <a:bodyPr/>
          <a:lstStyle/>
          <a:p>
            <a:fld id="{200370E4-BF31-F64D-8B95-B3FC95E8814C}" type="datetimeFigureOut">
              <a:rPr lang="en-US" smtClean="0"/>
              <a:t>7/22/23</a:t>
            </a:fld>
            <a:endParaRPr lang="en-US"/>
          </a:p>
        </p:txBody>
      </p:sp>
      <p:sp>
        <p:nvSpPr>
          <p:cNvPr id="6" name="Footer Placeholder 5">
            <a:extLst>
              <a:ext uri="{FF2B5EF4-FFF2-40B4-BE49-F238E27FC236}">
                <a16:creationId xmlns:a16="http://schemas.microsoft.com/office/drawing/2014/main" id="{763F33F3-A0D2-6848-ACDF-AF08969332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EF2290-A001-9745-B5E3-2F5B2F76C84D}"/>
              </a:ext>
            </a:extLst>
          </p:cNvPr>
          <p:cNvSpPr>
            <a:spLocks noGrp="1"/>
          </p:cNvSpPr>
          <p:nvPr>
            <p:ph type="sldNum" sz="quarter" idx="12"/>
          </p:nvPr>
        </p:nvSpPr>
        <p:spPr/>
        <p:txBody>
          <a:bodyPr/>
          <a:lstStyle/>
          <a:p>
            <a:fld id="{4E5D4460-8025-A04E-A984-964FD725702C}" type="slidenum">
              <a:rPr lang="en-US" smtClean="0"/>
              <a:t>‹#›</a:t>
            </a:fld>
            <a:endParaRPr lang="en-US"/>
          </a:p>
        </p:txBody>
      </p:sp>
    </p:spTree>
    <p:extLst>
      <p:ext uri="{BB962C8B-B14F-4D97-AF65-F5344CB8AC3E}">
        <p14:creationId xmlns:p14="http://schemas.microsoft.com/office/powerpoint/2010/main" val="1241346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534C7B-D07B-4946-A163-4B99B5A6A3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AF3C547-FAF6-E542-BFC1-65E082A64D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AE19BF-5627-6F42-8E61-BE3BFA624C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0370E4-BF31-F64D-8B95-B3FC95E8814C}" type="datetimeFigureOut">
              <a:rPr lang="en-US" smtClean="0"/>
              <a:t>7/22/23</a:t>
            </a:fld>
            <a:endParaRPr lang="en-US"/>
          </a:p>
        </p:txBody>
      </p:sp>
      <p:sp>
        <p:nvSpPr>
          <p:cNvPr id="5" name="Footer Placeholder 4">
            <a:extLst>
              <a:ext uri="{FF2B5EF4-FFF2-40B4-BE49-F238E27FC236}">
                <a16:creationId xmlns:a16="http://schemas.microsoft.com/office/drawing/2014/main" id="{E06DDF94-0BBE-884D-89B0-3C92764580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E86332D-C8C7-6949-8AE2-3FC67E6940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5D4460-8025-A04E-A984-964FD725702C}" type="slidenum">
              <a:rPr lang="en-US" smtClean="0"/>
              <a:t>‹#›</a:t>
            </a:fld>
            <a:endParaRPr lang="en-US"/>
          </a:p>
        </p:txBody>
      </p:sp>
    </p:spTree>
    <p:extLst>
      <p:ext uri="{BB962C8B-B14F-4D97-AF65-F5344CB8AC3E}">
        <p14:creationId xmlns:p14="http://schemas.microsoft.com/office/powerpoint/2010/main" val="4140471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1.emf"/><Relationship Id="rId13" Type="http://schemas.openxmlformats.org/officeDocument/2006/relationships/image" Target="../media/image36.emf"/><Relationship Id="rId3" Type="http://schemas.openxmlformats.org/officeDocument/2006/relationships/image" Target="../media/image26.jpeg"/><Relationship Id="rId7" Type="http://schemas.openxmlformats.org/officeDocument/2006/relationships/image" Target="../media/image30.emf"/><Relationship Id="rId12" Type="http://schemas.openxmlformats.org/officeDocument/2006/relationships/image" Target="../media/image35.emf"/><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9.emf"/><Relationship Id="rId11" Type="http://schemas.openxmlformats.org/officeDocument/2006/relationships/image" Target="../media/image34.emf"/><Relationship Id="rId5" Type="http://schemas.openxmlformats.org/officeDocument/2006/relationships/image" Target="../media/image28.emf"/><Relationship Id="rId10" Type="http://schemas.openxmlformats.org/officeDocument/2006/relationships/image" Target="../media/image33.emf"/><Relationship Id="rId4" Type="http://schemas.openxmlformats.org/officeDocument/2006/relationships/image" Target="../media/image27.emf"/><Relationship Id="rId9" Type="http://schemas.openxmlformats.org/officeDocument/2006/relationships/image" Target="../media/image32.emf"/></Relationships>
</file>

<file path=ppt/slides/_rels/slide11.xml.rels><?xml version="1.0" encoding="UTF-8" standalone="yes"?>
<Relationships xmlns="http://schemas.openxmlformats.org/package/2006/relationships"><Relationship Id="rId2" Type="http://schemas.openxmlformats.org/officeDocument/2006/relationships/image" Target="../media/image37.t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42.tiff"/><Relationship Id="rId4" Type="http://schemas.openxmlformats.org/officeDocument/2006/relationships/image" Target="../media/image41.tiff"/></Relationships>
</file>

<file path=ppt/slides/_rels/slide17.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hyperlink" Target="https://doi.org/10.1007/s00035-021-00261-y"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7.tiff"/></Relationships>
</file>

<file path=ppt/slides/_rels/slide19.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48.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e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hyperlink" Target="https://www.idigbio.org/content/biotaphy-2022-webinar-series"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nam10.safelinks.protection.outlook.com/?url=https%3A%2F%2Fwww.idigbio.org%2Fcontent%2Fbiotaphy-2022-webinar-series&amp;data=05%7C01%7Cpsoltis%40flmnh.ufl.edu%7C5881f38454f244a8bffa08da9b363e4e%7C0d4da0f84a314d76ace60a62331e1b84%7C0%7C0%7C637992954512234229%7CUnknown%7CTWFpbGZsb3d8eyJWIjoiMC4wLjAwMDAiLCJQIjoiV2luMzIiLCJBTiI6Ik1haWwiLCJXVCI6Mn0%3D%7C3000%7C%7C%7C&amp;sdata=5pFpHGH2UA%2BzQMCeyO8%2FkL2w8%2FlHv7fgUeg0rnaxOZs%3D&amp;reserved=0"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0.jpe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25.tiff"/><Relationship Id="rId3" Type="http://schemas.openxmlformats.org/officeDocument/2006/relationships/image" Target="../media/image22.tiff"/><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pn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0969" y="2548689"/>
            <a:ext cx="10603523" cy="1084431"/>
          </a:xfrm>
        </p:spPr>
        <p:txBody>
          <a:bodyPr>
            <a:noAutofit/>
          </a:bodyPr>
          <a:lstStyle/>
          <a:p>
            <a:br>
              <a:rPr lang="en-US" b="1" dirty="0">
                <a:solidFill>
                  <a:srgbClr val="0070C0"/>
                </a:solidFill>
              </a:rPr>
            </a:br>
            <a:r>
              <a:rPr lang="en-US" b="1" dirty="0">
                <a:solidFill>
                  <a:srgbClr val="0070C0"/>
                </a:solidFill>
              </a:rPr>
              <a:t> </a:t>
            </a:r>
            <a:br>
              <a:rPr lang="en-US" dirty="0">
                <a:solidFill>
                  <a:srgbClr val="0070C0"/>
                </a:solidFill>
              </a:rPr>
            </a:br>
            <a:endParaRPr lang="en-US" b="1" dirty="0">
              <a:solidFill>
                <a:srgbClr val="0070C0"/>
              </a:solidFill>
            </a:endParaRPr>
          </a:p>
        </p:txBody>
      </p:sp>
      <p:sp>
        <p:nvSpPr>
          <p:cNvPr id="5" name="Subtitle 2"/>
          <p:cNvSpPr txBox="1">
            <a:spLocks/>
          </p:cNvSpPr>
          <p:nvPr/>
        </p:nvSpPr>
        <p:spPr>
          <a:xfrm>
            <a:off x="2209800" y="3886200"/>
            <a:ext cx="7772400"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dirty="0"/>
          </a:p>
        </p:txBody>
      </p:sp>
      <p:pic>
        <p:nvPicPr>
          <p:cNvPr id="7" name="Picture 6" descr="band.jpg"/>
          <p:cNvPicPr>
            <a:picLocks noChangeAspect="1"/>
          </p:cNvPicPr>
          <p:nvPr/>
        </p:nvPicPr>
        <p:blipFill rotWithShape="1">
          <a:blip r:embed="rId3">
            <a:extLst>
              <a:ext uri="{28A0092B-C50C-407E-A947-70E740481C1C}">
                <a14:useLocalDpi xmlns:a14="http://schemas.microsoft.com/office/drawing/2010/main" val="0"/>
              </a:ext>
            </a:extLst>
          </a:blip>
          <a:srcRect t="15229" b="38036"/>
          <a:stretch/>
        </p:blipFill>
        <p:spPr>
          <a:xfrm>
            <a:off x="0" y="0"/>
            <a:ext cx="12192000" cy="1668162"/>
          </a:xfrm>
          <a:prstGeom prst="rect">
            <a:avLst/>
          </a:prstGeom>
        </p:spPr>
      </p:pic>
      <p:pic>
        <p:nvPicPr>
          <p:cNvPr id="8" name="Picture 6" descr="https://www.idigbio.org/wiki/_media/idigbio_logo_rg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76918" y="5650588"/>
            <a:ext cx="3299215" cy="101942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3829089" y="3873172"/>
            <a:ext cx="3947364" cy="1200329"/>
          </a:xfrm>
          <a:prstGeom prst="rect">
            <a:avLst/>
          </a:prstGeom>
          <a:noFill/>
        </p:spPr>
        <p:txBody>
          <a:bodyPr wrap="none" rtlCol="0">
            <a:spAutoFit/>
          </a:bodyPr>
          <a:lstStyle/>
          <a:p>
            <a:pPr algn="ctr"/>
            <a:r>
              <a:rPr lang="en-US" sz="3600" dirty="0">
                <a:solidFill>
                  <a:srgbClr val="0070C0"/>
                </a:solidFill>
              </a:rPr>
              <a:t>Doug Soltis</a:t>
            </a:r>
          </a:p>
          <a:p>
            <a:pPr algn="ctr"/>
            <a:r>
              <a:rPr lang="en-US" sz="3600" dirty="0">
                <a:solidFill>
                  <a:srgbClr val="0070C0"/>
                </a:solidFill>
              </a:rPr>
              <a:t>University of Florida</a:t>
            </a:r>
          </a:p>
        </p:txBody>
      </p:sp>
      <p:sp>
        <p:nvSpPr>
          <p:cNvPr id="9" name="TextBox 8">
            <a:extLst>
              <a:ext uri="{FF2B5EF4-FFF2-40B4-BE49-F238E27FC236}">
                <a16:creationId xmlns:a16="http://schemas.microsoft.com/office/drawing/2014/main" id="{FD897F28-70AB-5248-BE24-9D13D9B444B9}"/>
              </a:ext>
            </a:extLst>
          </p:cNvPr>
          <p:cNvSpPr txBox="1"/>
          <p:nvPr/>
        </p:nvSpPr>
        <p:spPr>
          <a:xfrm>
            <a:off x="6869327" y="5650588"/>
            <a:ext cx="2664063" cy="923330"/>
          </a:xfrm>
          <a:prstGeom prst="rect">
            <a:avLst/>
          </a:prstGeom>
          <a:noFill/>
        </p:spPr>
        <p:txBody>
          <a:bodyPr wrap="none" rtlCol="0">
            <a:spAutoFit/>
          </a:bodyPr>
          <a:lstStyle/>
          <a:p>
            <a:r>
              <a:rPr lang="en-US" sz="5400" dirty="0" err="1">
                <a:solidFill>
                  <a:srgbClr val="009051"/>
                </a:solidFill>
              </a:rPr>
              <a:t>BiotaPhy</a:t>
            </a:r>
            <a:endParaRPr lang="en-US" sz="5400" dirty="0">
              <a:solidFill>
                <a:srgbClr val="009051"/>
              </a:solidFill>
            </a:endParaRPr>
          </a:p>
        </p:txBody>
      </p:sp>
      <p:pic>
        <p:nvPicPr>
          <p:cNvPr id="10" name="Picture 9" descr="head.gif">
            <a:extLst>
              <a:ext uri="{FF2B5EF4-FFF2-40B4-BE49-F238E27FC236}">
                <a16:creationId xmlns:a16="http://schemas.microsoft.com/office/drawing/2014/main" id="{5D498141-9B41-DE4E-A0CC-582A2FDE03F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l="1570" t="7500" r="81158"/>
          <a:stretch/>
        </p:blipFill>
        <p:spPr bwMode="auto">
          <a:xfrm>
            <a:off x="5429886" y="5498461"/>
            <a:ext cx="1185688" cy="1227584"/>
          </a:xfrm>
          <a:prstGeom prst="rect">
            <a:avLst/>
          </a:prstGeom>
          <a:noFill/>
          <a:ln w="9525">
            <a:noFill/>
            <a:miter lim="800000"/>
            <a:headEnd/>
            <a:tailEnd/>
          </a:ln>
        </p:spPr>
      </p:pic>
      <p:pic>
        <p:nvPicPr>
          <p:cNvPr id="11" name="Picture 10">
            <a:extLst>
              <a:ext uri="{FF2B5EF4-FFF2-40B4-BE49-F238E27FC236}">
                <a16:creationId xmlns:a16="http://schemas.microsoft.com/office/drawing/2014/main" id="{C23EEA9C-9AD6-7D47-9786-A7CB51B2DD28}"/>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362912" y="4763171"/>
            <a:ext cx="3558381" cy="652954"/>
          </a:xfrm>
          <a:prstGeom prst="rect">
            <a:avLst/>
          </a:prstGeom>
        </p:spPr>
      </p:pic>
      <p:pic>
        <p:nvPicPr>
          <p:cNvPr id="12" name="Picture 11">
            <a:extLst>
              <a:ext uri="{FF2B5EF4-FFF2-40B4-BE49-F238E27FC236}">
                <a16:creationId xmlns:a16="http://schemas.microsoft.com/office/drawing/2014/main" id="{0B215981-E6DB-C840-9AF4-94FB69E865FA}"/>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0707" y="4592911"/>
            <a:ext cx="2483157" cy="817625"/>
          </a:xfrm>
          <a:prstGeom prst="rect">
            <a:avLst/>
          </a:prstGeom>
        </p:spPr>
      </p:pic>
      <p:sp>
        <p:nvSpPr>
          <p:cNvPr id="3" name="Rectangle 2">
            <a:extLst>
              <a:ext uri="{FF2B5EF4-FFF2-40B4-BE49-F238E27FC236}">
                <a16:creationId xmlns:a16="http://schemas.microsoft.com/office/drawing/2014/main" id="{F73B0BEA-3161-D829-A15A-61AD12C4A8EF}"/>
              </a:ext>
            </a:extLst>
          </p:cNvPr>
          <p:cNvSpPr/>
          <p:nvPr/>
        </p:nvSpPr>
        <p:spPr>
          <a:xfrm>
            <a:off x="2209800" y="2093362"/>
            <a:ext cx="7535917" cy="1446550"/>
          </a:xfrm>
          <a:prstGeom prst="rect">
            <a:avLst/>
          </a:prstGeom>
        </p:spPr>
        <p:txBody>
          <a:bodyPr wrap="square">
            <a:spAutoFit/>
          </a:bodyPr>
          <a:lstStyle/>
          <a:p>
            <a:pPr algn="ctr"/>
            <a:r>
              <a:rPr lang="en-US" sz="4400" dirty="0" err="1">
                <a:solidFill>
                  <a:srgbClr val="0070C0"/>
                </a:solidFill>
              </a:rPr>
              <a:t>BiotaPhy</a:t>
            </a:r>
            <a:r>
              <a:rPr lang="en-US" sz="4400" dirty="0">
                <a:solidFill>
                  <a:srgbClr val="0070C0"/>
                </a:solidFill>
              </a:rPr>
              <a:t>:</a:t>
            </a:r>
          </a:p>
          <a:p>
            <a:pPr algn="ctr"/>
            <a:r>
              <a:rPr lang="en-US" sz="4400" dirty="0">
                <a:solidFill>
                  <a:srgbClr val="0070C0"/>
                </a:solidFill>
              </a:rPr>
              <a:t>An Overview</a:t>
            </a:r>
          </a:p>
        </p:txBody>
      </p:sp>
    </p:spTree>
    <p:extLst>
      <p:ext uri="{BB962C8B-B14F-4D97-AF65-F5344CB8AC3E}">
        <p14:creationId xmlns:p14="http://schemas.microsoft.com/office/powerpoint/2010/main" val="2362936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1178623" y="356238"/>
            <a:ext cx="9595279" cy="602582"/>
          </a:xfrm>
          <a:prstGeom prst="rect">
            <a:avLst/>
          </a:prstGeom>
        </p:spPr>
        <p:txBody>
          <a:bodyPr/>
          <a:lstStyle>
            <a:lvl1pPr algn="l" defTabSz="457200" rtl="0" eaLnBrk="1" latinLnBrk="0" hangingPunct="1">
              <a:spcBef>
                <a:spcPct val="0"/>
              </a:spcBef>
              <a:buNone/>
              <a:defRPr sz="2800" b="1" i="0" kern="1200">
                <a:solidFill>
                  <a:schemeClr val="tx1"/>
                </a:solidFill>
                <a:latin typeface="Helvetica"/>
                <a:ea typeface="+mj-ea"/>
                <a:cs typeface="Helvetica"/>
              </a:defRPr>
            </a:lvl1pPr>
          </a:lstStyle>
          <a:p>
            <a:r>
              <a:rPr lang="en-US" sz="4400" b="0" dirty="0">
                <a:solidFill>
                  <a:srgbClr val="0070C0"/>
                </a:solidFill>
                <a:latin typeface="+mn-lt"/>
              </a:rPr>
              <a:t>Phylogenetic Diversity (PD): </a:t>
            </a:r>
          </a:p>
          <a:p>
            <a:r>
              <a:rPr lang="en-US" sz="4400" b="0" i="1" dirty="0">
                <a:solidFill>
                  <a:srgbClr val="0070C0"/>
                </a:solidFill>
                <a:latin typeface="+mn-lt"/>
              </a:rPr>
              <a:t>How much of the Tree of Life is present in an area? </a:t>
            </a:r>
          </a:p>
        </p:txBody>
      </p:sp>
      <p:sp>
        <p:nvSpPr>
          <p:cNvPr id="3" name="TextBox 2"/>
          <p:cNvSpPr txBox="1"/>
          <p:nvPr/>
        </p:nvSpPr>
        <p:spPr>
          <a:xfrm>
            <a:off x="2880027" y="2401564"/>
            <a:ext cx="3062712" cy="415498"/>
          </a:xfrm>
          <a:prstGeom prst="rect">
            <a:avLst/>
          </a:prstGeom>
          <a:noFill/>
        </p:spPr>
        <p:txBody>
          <a:bodyPr wrap="square" rtlCol="0">
            <a:spAutoFit/>
          </a:bodyPr>
          <a:lstStyle/>
          <a:p>
            <a:r>
              <a:rPr lang="en-US" sz="2100" dirty="0"/>
              <a:t>Oaks</a:t>
            </a:r>
          </a:p>
        </p:txBody>
      </p:sp>
      <p:pic>
        <p:nvPicPr>
          <p:cNvPr id="11" name="Picture 10"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80028" y="2988642"/>
            <a:ext cx="826871" cy="495810"/>
          </a:xfrm>
          <a:prstGeom prst="rect">
            <a:avLst/>
          </a:prstGeom>
        </p:spPr>
      </p:pic>
      <p:pic>
        <p:nvPicPr>
          <p:cNvPr id="12" name="Picture 11"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618037" y="2988642"/>
            <a:ext cx="826871" cy="495810"/>
          </a:xfrm>
          <a:prstGeom prst="rect">
            <a:avLst/>
          </a:prstGeom>
        </p:spPr>
      </p:pic>
      <p:pic>
        <p:nvPicPr>
          <p:cNvPr id="13" name="Picture 12"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444907" y="2988642"/>
            <a:ext cx="826871" cy="495810"/>
          </a:xfrm>
          <a:prstGeom prst="rect">
            <a:avLst/>
          </a:prstGeom>
        </p:spPr>
      </p:pic>
      <p:pic>
        <p:nvPicPr>
          <p:cNvPr id="14" name="Picture 13"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271778" y="2988642"/>
            <a:ext cx="826871" cy="495810"/>
          </a:xfrm>
          <a:prstGeom prst="rect">
            <a:avLst/>
          </a:prstGeom>
        </p:spPr>
      </p:pic>
      <p:pic>
        <p:nvPicPr>
          <p:cNvPr id="15" name="Picture 14"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8648" y="2988642"/>
            <a:ext cx="826871" cy="495810"/>
          </a:xfrm>
          <a:prstGeom prst="rect">
            <a:avLst/>
          </a:prstGeom>
        </p:spPr>
      </p:pic>
      <p:pic>
        <p:nvPicPr>
          <p:cNvPr id="16" name="Picture 15"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925519" y="2988642"/>
            <a:ext cx="826871" cy="495810"/>
          </a:xfrm>
          <a:prstGeom prst="rect">
            <a:avLst/>
          </a:prstGeom>
        </p:spPr>
      </p:pic>
      <p:pic>
        <p:nvPicPr>
          <p:cNvPr id="17" name="Picture 16"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752389" y="2994992"/>
            <a:ext cx="826871" cy="495810"/>
          </a:xfrm>
          <a:prstGeom prst="rect">
            <a:avLst/>
          </a:prstGeom>
        </p:spPr>
      </p:pic>
      <p:pic>
        <p:nvPicPr>
          <p:cNvPr id="18" name="Picture 17"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579260" y="2994992"/>
            <a:ext cx="826871" cy="495810"/>
          </a:xfrm>
          <a:prstGeom prst="rect">
            <a:avLst/>
          </a:prstGeom>
        </p:spPr>
      </p:pic>
      <p:pic>
        <p:nvPicPr>
          <p:cNvPr id="19" name="Picture 18"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80028" y="3482754"/>
            <a:ext cx="826871" cy="495810"/>
          </a:xfrm>
          <a:prstGeom prst="rect">
            <a:avLst/>
          </a:prstGeom>
        </p:spPr>
      </p:pic>
      <p:pic>
        <p:nvPicPr>
          <p:cNvPr id="20" name="Picture 19"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618037" y="3482754"/>
            <a:ext cx="826871" cy="495810"/>
          </a:xfrm>
          <a:prstGeom prst="rect">
            <a:avLst/>
          </a:prstGeom>
        </p:spPr>
      </p:pic>
      <p:pic>
        <p:nvPicPr>
          <p:cNvPr id="21" name="Picture 20"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444907" y="3482754"/>
            <a:ext cx="826871" cy="495810"/>
          </a:xfrm>
          <a:prstGeom prst="rect">
            <a:avLst/>
          </a:prstGeom>
        </p:spPr>
      </p:pic>
      <p:pic>
        <p:nvPicPr>
          <p:cNvPr id="22" name="Picture 21"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271778" y="3482754"/>
            <a:ext cx="826871" cy="495810"/>
          </a:xfrm>
          <a:prstGeom prst="rect">
            <a:avLst/>
          </a:prstGeom>
        </p:spPr>
      </p:pic>
      <p:pic>
        <p:nvPicPr>
          <p:cNvPr id="23" name="Picture 22"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8648" y="3482754"/>
            <a:ext cx="826871" cy="495810"/>
          </a:xfrm>
          <a:prstGeom prst="rect">
            <a:avLst/>
          </a:prstGeom>
        </p:spPr>
      </p:pic>
      <p:pic>
        <p:nvPicPr>
          <p:cNvPr id="24" name="Picture 23"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925519" y="3482754"/>
            <a:ext cx="826871" cy="495810"/>
          </a:xfrm>
          <a:prstGeom prst="rect">
            <a:avLst/>
          </a:prstGeom>
        </p:spPr>
      </p:pic>
      <p:pic>
        <p:nvPicPr>
          <p:cNvPr id="25" name="Picture 24"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752389" y="3489104"/>
            <a:ext cx="826871" cy="495810"/>
          </a:xfrm>
          <a:prstGeom prst="rect">
            <a:avLst/>
          </a:prstGeom>
        </p:spPr>
      </p:pic>
      <p:pic>
        <p:nvPicPr>
          <p:cNvPr id="26" name="Picture 25"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579260" y="3489104"/>
            <a:ext cx="826871" cy="495810"/>
          </a:xfrm>
          <a:prstGeom prst="rect">
            <a:avLst/>
          </a:prstGeom>
        </p:spPr>
      </p:pic>
      <p:sp>
        <p:nvSpPr>
          <p:cNvPr id="27" name="TextBox 26"/>
          <p:cNvSpPr txBox="1"/>
          <p:nvPr/>
        </p:nvSpPr>
        <p:spPr>
          <a:xfrm>
            <a:off x="2913551" y="4171950"/>
            <a:ext cx="3062712" cy="415498"/>
          </a:xfrm>
          <a:prstGeom prst="rect">
            <a:avLst/>
          </a:prstGeom>
          <a:noFill/>
        </p:spPr>
        <p:txBody>
          <a:bodyPr wrap="square" rtlCol="0">
            <a:spAutoFit/>
          </a:bodyPr>
          <a:lstStyle/>
          <a:p>
            <a:r>
              <a:rPr lang="en-US" sz="2100" dirty="0"/>
              <a:t>Vs.</a:t>
            </a:r>
          </a:p>
        </p:txBody>
      </p:sp>
      <p:pic>
        <p:nvPicPr>
          <p:cNvPr id="40" name="Picture 39"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265428" y="4574179"/>
            <a:ext cx="826871" cy="495810"/>
          </a:xfrm>
          <a:prstGeom prst="rect">
            <a:avLst/>
          </a:prstGeom>
        </p:spPr>
      </p:pic>
      <p:pic>
        <p:nvPicPr>
          <p:cNvPr id="42" name="Picture 41"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939992" y="4574179"/>
            <a:ext cx="826871" cy="495810"/>
          </a:xfrm>
          <a:prstGeom prst="rect">
            <a:avLst/>
          </a:prstGeom>
        </p:spPr>
      </p:pic>
      <p:pic>
        <p:nvPicPr>
          <p:cNvPr id="44" name="Picture 43"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593733" y="4580529"/>
            <a:ext cx="826871" cy="495810"/>
          </a:xfrm>
          <a:prstGeom prst="rect">
            <a:avLst/>
          </a:prstGeom>
        </p:spPr>
      </p:pic>
      <p:pic>
        <p:nvPicPr>
          <p:cNvPr id="46" name="Picture 45"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632510" y="5068291"/>
            <a:ext cx="826871" cy="495810"/>
          </a:xfrm>
          <a:prstGeom prst="rect">
            <a:avLst/>
          </a:prstGeom>
        </p:spPr>
      </p:pic>
      <p:pic>
        <p:nvPicPr>
          <p:cNvPr id="50" name="Picture 49"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939992" y="5068291"/>
            <a:ext cx="826871" cy="495810"/>
          </a:xfrm>
          <a:prstGeom prst="rect">
            <a:avLst/>
          </a:prstGeom>
        </p:spPr>
      </p:pic>
      <p:pic>
        <p:nvPicPr>
          <p:cNvPr id="2" name="Picture 1"/>
          <p:cNvPicPr>
            <a:picLocks noChangeAspect="1"/>
          </p:cNvPicPr>
          <p:nvPr/>
        </p:nvPicPr>
        <p:blipFill>
          <a:blip r:embed="rId4"/>
          <a:stretch>
            <a:fillRect/>
          </a:stretch>
        </p:blipFill>
        <p:spPr>
          <a:xfrm>
            <a:off x="3804292" y="4219354"/>
            <a:ext cx="752475" cy="914400"/>
          </a:xfrm>
          <a:prstGeom prst="rect">
            <a:avLst/>
          </a:prstGeom>
        </p:spPr>
      </p:pic>
      <p:pic>
        <p:nvPicPr>
          <p:cNvPr id="5" name="Picture 4"/>
          <p:cNvPicPr>
            <a:picLocks noChangeAspect="1"/>
          </p:cNvPicPr>
          <p:nvPr/>
        </p:nvPicPr>
        <p:blipFill>
          <a:blip r:embed="rId5"/>
          <a:stretch>
            <a:fillRect/>
          </a:stretch>
        </p:blipFill>
        <p:spPr>
          <a:xfrm>
            <a:off x="4459380" y="5068291"/>
            <a:ext cx="1085850" cy="914400"/>
          </a:xfrm>
          <a:prstGeom prst="rect">
            <a:avLst/>
          </a:prstGeom>
        </p:spPr>
      </p:pic>
      <p:pic>
        <p:nvPicPr>
          <p:cNvPr id="6" name="Picture 5"/>
          <p:cNvPicPr>
            <a:picLocks noChangeAspect="1"/>
          </p:cNvPicPr>
          <p:nvPr/>
        </p:nvPicPr>
        <p:blipFill>
          <a:blip r:embed="rId6"/>
          <a:stretch>
            <a:fillRect/>
          </a:stretch>
        </p:blipFill>
        <p:spPr>
          <a:xfrm>
            <a:off x="6092298" y="4219355"/>
            <a:ext cx="861183" cy="856985"/>
          </a:xfrm>
          <a:prstGeom prst="rect">
            <a:avLst/>
          </a:prstGeom>
        </p:spPr>
      </p:pic>
      <p:pic>
        <p:nvPicPr>
          <p:cNvPr id="7" name="Picture 6"/>
          <p:cNvPicPr>
            <a:picLocks noChangeAspect="1"/>
          </p:cNvPicPr>
          <p:nvPr/>
        </p:nvPicPr>
        <p:blipFill>
          <a:blip r:embed="rId7"/>
          <a:stretch>
            <a:fillRect/>
          </a:stretch>
        </p:blipFill>
        <p:spPr>
          <a:xfrm>
            <a:off x="7766863" y="4219355"/>
            <a:ext cx="826871" cy="848937"/>
          </a:xfrm>
          <a:prstGeom prst="rect">
            <a:avLst/>
          </a:prstGeom>
        </p:spPr>
      </p:pic>
      <p:pic>
        <p:nvPicPr>
          <p:cNvPr id="8" name="Picture 7"/>
          <p:cNvPicPr>
            <a:picLocks noChangeAspect="1"/>
          </p:cNvPicPr>
          <p:nvPr/>
        </p:nvPicPr>
        <p:blipFill>
          <a:blip r:embed="rId8"/>
          <a:stretch>
            <a:fillRect/>
          </a:stretch>
        </p:blipFill>
        <p:spPr>
          <a:xfrm>
            <a:off x="7762757" y="5068291"/>
            <a:ext cx="857250" cy="914400"/>
          </a:xfrm>
          <a:prstGeom prst="rect">
            <a:avLst/>
          </a:prstGeom>
        </p:spPr>
      </p:pic>
      <p:pic>
        <p:nvPicPr>
          <p:cNvPr id="9" name="Picture 8"/>
          <p:cNvPicPr>
            <a:picLocks noChangeAspect="1"/>
          </p:cNvPicPr>
          <p:nvPr/>
        </p:nvPicPr>
        <p:blipFill>
          <a:blip r:embed="rId9"/>
          <a:stretch>
            <a:fillRect/>
          </a:stretch>
        </p:blipFill>
        <p:spPr>
          <a:xfrm>
            <a:off x="8620007" y="5068291"/>
            <a:ext cx="704850" cy="914400"/>
          </a:xfrm>
          <a:prstGeom prst="rect">
            <a:avLst/>
          </a:prstGeom>
        </p:spPr>
      </p:pic>
      <p:pic>
        <p:nvPicPr>
          <p:cNvPr id="29" name="Picture 28"/>
          <p:cNvPicPr>
            <a:picLocks noChangeAspect="1"/>
          </p:cNvPicPr>
          <p:nvPr/>
        </p:nvPicPr>
        <p:blipFill>
          <a:blip r:embed="rId10"/>
          <a:stretch>
            <a:fillRect/>
          </a:stretch>
        </p:blipFill>
        <p:spPr>
          <a:xfrm>
            <a:off x="6267680" y="5066593"/>
            <a:ext cx="685800" cy="914400"/>
          </a:xfrm>
          <a:prstGeom prst="rect">
            <a:avLst/>
          </a:prstGeom>
        </p:spPr>
      </p:pic>
      <p:pic>
        <p:nvPicPr>
          <p:cNvPr id="53" name="Picture 52"/>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538970" y="5053894"/>
            <a:ext cx="807541" cy="656127"/>
          </a:xfrm>
          <a:prstGeom prst="rect">
            <a:avLst/>
          </a:prstGeom>
        </p:spPr>
      </p:pic>
      <p:pic>
        <p:nvPicPr>
          <p:cNvPr id="54" name="Picture 53"/>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977422" y="5066594"/>
            <a:ext cx="664682" cy="664682"/>
          </a:xfrm>
          <a:prstGeom prst="rect">
            <a:avLst/>
          </a:prstGeom>
        </p:spPr>
      </p:pic>
      <p:pic>
        <p:nvPicPr>
          <p:cNvPr id="55" name="Picture 54"/>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4556767" y="4219355"/>
            <a:ext cx="708660" cy="885825"/>
          </a:xfrm>
          <a:prstGeom prst="rect">
            <a:avLst/>
          </a:prstGeom>
        </p:spPr>
      </p:pic>
      <p:pic>
        <p:nvPicPr>
          <p:cNvPr id="56" name="Picture 55"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977421" y="4637944"/>
            <a:ext cx="826871" cy="495810"/>
          </a:xfrm>
          <a:prstGeom prst="rect">
            <a:avLst/>
          </a:prstGeom>
        </p:spPr>
      </p:pic>
    </p:spTree>
    <p:extLst>
      <p:ext uri="{BB962C8B-B14F-4D97-AF65-F5344CB8AC3E}">
        <p14:creationId xmlns:p14="http://schemas.microsoft.com/office/powerpoint/2010/main" val="989636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1516" y="183483"/>
            <a:ext cx="7886700" cy="994172"/>
          </a:xfrm>
        </p:spPr>
        <p:txBody>
          <a:bodyPr>
            <a:noAutofit/>
          </a:bodyPr>
          <a:lstStyle/>
          <a:p>
            <a:pPr algn="ctr"/>
            <a:r>
              <a:rPr lang="en-US" dirty="0">
                <a:solidFill>
                  <a:srgbClr val="0070C0"/>
                </a:solidFill>
                <a:latin typeface="Calibri" panose="020F0502020204030204" pitchFamily="34" charset="0"/>
                <a:cs typeface="Calibri" panose="020F0502020204030204" pitchFamily="34" charset="0"/>
              </a:rPr>
              <a:t>PD: Genera of China Angiosperms</a:t>
            </a:r>
          </a:p>
        </p:txBody>
      </p:sp>
      <p:pic>
        <p:nvPicPr>
          <p:cNvPr id="4" name="Picture 3"/>
          <p:cNvPicPr/>
          <p:nvPr/>
        </p:nvPicPr>
        <p:blipFill rotWithShape="1">
          <a:blip r:embed="rId2"/>
          <a:srcRect b="48628"/>
          <a:stretch/>
        </p:blipFill>
        <p:spPr>
          <a:xfrm>
            <a:off x="2970243" y="1228882"/>
            <a:ext cx="6848977" cy="5582652"/>
          </a:xfrm>
          <a:prstGeom prst="rect">
            <a:avLst/>
          </a:prstGeom>
        </p:spPr>
      </p:pic>
      <p:sp>
        <p:nvSpPr>
          <p:cNvPr id="3" name="Rectangle 2">
            <a:extLst>
              <a:ext uri="{FF2B5EF4-FFF2-40B4-BE49-F238E27FC236}">
                <a16:creationId xmlns:a16="http://schemas.microsoft.com/office/drawing/2014/main" id="{43EF6CC3-DC92-1849-9D8E-4FE55FB87195}"/>
              </a:ext>
            </a:extLst>
          </p:cNvPr>
          <p:cNvSpPr/>
          <p:nvPr/>
        </p:nvSpPr>
        <p:spPr>
          <a:xfrm>
            <a:off x="809296" y="2291255"/>
            <a:ext cx="571260" cy="546538"/>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2E97593-4259-CC47-9850-9C72C7760234}"/>
              </a:ext>
            </a:extLst>
          </p:cNvPr>
          <p:cNvSpPr/>
          <p:nvPr/>
        </p:nvSpPr>
        <p:spPr>
          <a:xfrm>
            <a:off x="809296" y="3912476"/>
            <a:ext cx="571260" cy="546538"/>
          </a:xfrm>
          <a:prstGeom prst="rect">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35D3A4-C31F-D349-A153-103AC61CABB8}"/>
              </a:ext>
            </a:extLst>
          </p:cNvPr>
          <p:cNvSpPr txBox="1"/>
          <p:nvPr/>
        </p:nvSpPr>
        <p:spPr>
          <a:xfrm>
            <a:off x="1604764" y="2314573"/>
            <a:ext cx="1576551" cy="523220"/>
          </a:xfrm>
          <a:prstGeom prst="rect">
            <a:avLst/>
          </a:prstGeom>
          <a:noFill/>
        </p:spPr>
        <p:txBody>
          <a:bodyPr wrap="square" rtlCol="0">
            <a:spAutoFit/>
          </a:bodyPr>
          <a:lstStyle/>
          <a:p>
            <a:r>
              <a:rPr lang="en-US" sz="2800" dirty="0"/>
              <a:t>Low PD</a:t>
            </a:r>
          </a:p>
        </p:txBody>
      </p:sp>
      <p:sp>
        <p:nvSpPr>
          <p:cNvPr id="7" name="TextBox 6">
            <a:extLst>
              <a:ext uri="{FF2B5EF4-FFF2-40B4-BE49-F238E27FC236}">
                <a16:creationId xmlns:a16="http://schemas.microsoft.com/office/drawing/2014/main" id="{E6025983-CC9D-CF44-9420-E73398B30EEC}"/>
              </a:ext>
            </a:extLst>
          </p:cNvPr>
          <p:cNvSpPr txBox="1"/>
          <p:nvPr/>
        </p:nvSpPr>
        <p:spPr>
          <a:xfrm>
            <a:off x="1604764" y="3912476"/>
            <a:ext cx="1576551" cy="523220"/>
          </a:xfrm>
          <a:prstGeom prst="rect">
            <a:avLst/>
          </a:prstGeom>
          <a:noFill/>
        </p:spPr>
        <p:txBody>
          <a:bodyPr wrap="square" rtlCol="0">
            <a:spAutoFit/>
          </a:bodyPr>
          <a:lstStyle/>
          <a:p>
            <a:r>
              <a:rPr lang="en-US" sz="2800" dirty="0"/>
              <a:t>High PD</a:t>
            </a:r>
          </a:p>
        </p:txBody>
      </p:sp>
    </p:spTree>
    <p:extLst>
      <p:ext uri="{BB962C8B-B14F-4D97-AF65-F5344CB8AC3E}">
        <p14:creationId xmlns:p14="http://schemas.microsoft.com/office/powerpoint/2010/main" val="2404372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9EA8-54D3-994D-B51F-FCF2C31C40F5}"/>
              </a:ext>
            </a:extLst>
          </p:cNvPr>
          <p:cNvSpPr>
            <a:spLocks noGrp="1"/>
          </p:cNvSpPr>
          <p:nvPr>
            <p:ph type="title"/>
          </p:nvPr>
        </p:nvSpPr>
        <p:spPr>
          <a:xfrm>
            <a:off x="709108" y="114300"/>
            <a:ext cx="10515600" cy="1325563"/>
          </a:xfrm>
        </p:spPr>
        <p:txBody>
          <a:bodyPr/>
          <a:lstStyle/>
          <a:p>
            <a:pPr algn="ctr"/>
            <a:r>
              <a:rPr lang="en-US" dirty="0">
                <a:solidFill>
                  <a:srgbClr val="0070C0"/>
                </a:solidFill>
                <a:latin typeface="+mn-lt"/>
              </a:rPr>
              <a:t>Trait Evolution</a:t>
            </a:r>
          </a:p>
        </p:txBody>
      </p:sp>
      <p:pic>
        <p:nvPicPr>
          <p:cNvPr id="4" name="image03.png" descr="workflows.png">
            <a:extLst>
              <a:ext uri="{FF2B5EF4-FFF2-40B4-BE49-F238E27FC236}">
                <a16:creationId xmlns:a16="http://schemas.microsoft.com/office/drawing/2014/main" id="{7BA2F96B-2BE0-B84B-A0D8-1A4B53DC15DE}"/>
              </a:ext>
            </a:extLst>
          </p:cNvPr>
          <p:cNvPicPr/>
          <p:nvPr/>
        </p:nvPicPr>
        <p:blipFill rotWithShape="1">
          <a:blip r:embed="rId2"/>
          <a:srcRect l="-1154" t="39489" r="42404" b="19543"/>
          <a:stretch/>
        </p:blipFill>
        <p:spPr>
          <a:xfrm>
            <a:off x="2241395" y="1171576"/>
            <a:ext cx="7359805" cy="5572124"/>
          </a:xfrm>
          <a:prstGeom prst="rect">
            <a:avLst/>
          </a:prstGeom>
          <a:ln/>
        </p:spPr>
      </p:pic>
    </p:spTree>
    <p:extLst>
      <p:ext uri="{BB962C8B-B14F-4D97-AF65-F5344CB8AC3E}">
        <p14:creationId xmlns:p14="http://schemas.microsoft.com/office/powerpoint/2010/main" val="3651106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2D3C8-ADE9-FD4B-904B-3D95FCE55290}"/>
              </a:ext>
            </a:extLst>
          </p:cNvPr>
          <p:cNvSpPr>
            <a:spLocks noGrp="1"/>
          </p:cNvSpPr>
          <p:nvPr>
            <p:ph type="title"/>
          </p:nvPr>
        </p:nvSpPr>
        <p:spPr>
          <a:xfrm>
            <a:off x="838199" y="182972"/>
            <a:ext cx="10515600" cy="1325563"/>
          </a:xfrm>
        </p:spPr>
        <p:txBody>
          <a:bodyPr/>
          <a:lstStyle/>
          <a:p>
            <a:pPr algn="ctr"/>
            <a:r>
              <a:rPr lang="en-US" dirty="0" err="1">
                <a:solidFill>
                  <a:srgbClr val="0070C0"/>
                </a:solidFill>
                <a:latin typeface="+mn-lt"/>
              </a:rPr>
              <a:t>BiotaPhy</a:t>
            </a:r>
            <a:r>
              <a:rPr lang="en-US" dirty="0">
                <a:solidFill>
                  <a:srgbClr val="0070C0"/>
                </a:solidFill>
                <a:latin typeface="+mn-lt"/>
              </a:rPr>
              <a:t> 2: Goals</a:t>
            </a:r>
          </a:p>
        </p:txBody>
      </p:sp>
      <p:sp>
        <p:nvSpPr>
          <p:cNvPr id="3" name="Content Placeholder 2">
            <a:extLst>
              <a:ext uri="{FF2B5EF4-FFF2-40B4-BE49-F238E27FC236}">
                <a16:creationId xmlns:a16="http://schemas.microsoft.com/office/drawing/2014/main" id="{ED4FFC75-7557-AA42-919A-6E4B7038F038}"/>
              </a:ext>
            </a:extLst>
          </p:cNvPr>
          <p:cNvSpPr>
            <a:spLocks noGrp="1"/>
          </p:cNvSpPr>
          <p:nvPr>
            <p:ph idx="1"/>
          </p:nvPr>
        </p:nvSpPr>
        <p:spPr>
          <a:xfrm>
            <a:off x="146462" y="2141537"/>
            <a:ext cx="11899075" cy="4351338"/>
          </a:xfrm>
        </p:spPr>
        <p:txBody>
          <a:bodyPr/>
          <a:lstStyle/>
          <a:p>
            <a:r>
              <a:rPr lang="en-US" dirty="0" err="1"/>
              <a:t>BiotaPhy</a:t>
            </a:r>
            <a:r>
              <a:rPr lang="en-US" dirty="0"/>
              <a:t> Platform: community biodiversity gateway for data- intensive science</a:t>
            </a:r>
          </a:p>
          <a:p>
            <a:endParaRPr lang="en-US" dirty="0"/>
          </a:p>
          <a:p>
            <a:r>
              <a:rPr lang="en-US" dirty="0"/>
              <a:t>Increase accessibility and use of Open Tree of Life, </a:t>
            </a:r>
            <a:r>
              <a:rPr lang="en-US" dirty="0" err="1"/>
              <a:t>iDigBio</a:t>
            </a:r>
            <a:r>
              <a:rPr lang="en-US" dirty="0"/>
              <a:t>, and </a:t>
            </a:r>
            <a:r>
              <a:rPr lang="en-US" dirty="0" err="1"/>
              <a:t>Lifemapper</a:t>
            </a:r>
            <a:endParaRPr lang="en-US" dirty="0"/>
          </a:p>
          <a:p>
            <a:endParaRPr lang="en-US" dirty="0"/>
          </a:p>
          <a:p>
            <a:r>
              <a:rPr lang="en-US" dirty="0"/>
              <a:t>A sustainable, long-term, biodiversity community infrastructure </a:t>
            </a:r>
          </a:p>
          <a:p>
            <a:endParaRPr lang="en-US" dirty="0"/>
          </a:p>
          <a:p>
            <a:r>
              <a:rPr lang="en-US" dirty="0"/>
              <a:t>Workshops</a:t>
            </a:r>
          </a:p>
          <a:p>
            <a:endParaRPr lang="en-US" dirty="0"/>
          </a:p>
          <a:p>
            <a:endParaRPr lang="en-US" dirty="0"/>
          </a:p>
        </p:txBody>
      </p:sp>
    </p:spTree>
    <p:extLst>
      <p:ext uri="{BB962C8B-B14F-4D97-AF65-F5344CB8AC3E}">
        <p14:creationId xmlns:p14="http://schemas.microsoft.com/office/powerpoint/2010/main" val="2027697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90A5C-0781-4047-8CE0-8011175A3EDF}"/>
              </a:ext>
            </a:extLst>
          </p:cNvPr>
          <p:cNvSpPr>
            <a:spLocks noGrp="1"/>
          </p:cNvSpPr>
          <p:nvPr>
            <p:ph type="title"/>
          </p:nvPr>
        </p:nvSpPr>
        <p:spPr>
          <a:xfrm>
            <a:off x="7091680" y="365125"/>
            <a:ext cx="4262120" cy="1325563"/>
          </a:xfrm>
        </p:spPr>
        <p:txBody>
          <a:bodyPr/>
          <a:lstStyle/>
          <a:p>
            <a:pPr algn="ctr"/>
            <a:r>
              <a:rPr lang="en-US" dirty="0" err="1">
                <a:solidFill>
                  <a:srgbClr val="0070C0"/>
                </a:solidFill>
                <a:latin typeface="Calibri" panose="020F0502020204030204" pitchFamily="34" charset="0"/>
                <a:cs typeface="Calibri" panose="020F0502020204030204" pitchFamily="34" charset="0"/>
              </a:rPr>
              <a:t>BiotaPhy</a:t>
            </a:r>
            <a:r>
              <a:rPr lang="en-US" dirty="0">
                <a:solidFill>
                  <a:srgbClr val="0070C0"/>
                </a:solidFill>
                <a:latin typeface="Calibri" panose="020F0502020204030204" pitchFamily="34" charset="0"/>
                <a:cs typeface="Calibri" panose="020F0502020204030204" pitchFamily="34" charset="0"/>
              </a:rPr>
              <a:t> 2</a:t>
            </a:r>
            <a:br>
              <a:rPr lang="en-US" dirty="0">
                <a:solidFill>
                  <a:srgbClr val="0070C0"/>
                </a:solidFill>
                <a:latin typeface="Calibri" panose="020F0502020204030204" pitchFamily="34" charset="0"/>
                <a:cs typeface="Calibri" panose="020F0502020204030204" pitchFamily="34" charset="0"/>
              </a:rPr>
            </a:br>
            <a:r>
              <a:rPr lang="en-US" dirty="0">
                <a:solidFill>
                  <a:srgbClr val="0070C0"/>
                </a:solidFill>
                <a:latin typeface="Calibri" panose="020F0502020204030204" pitchFamily="34" charset="0"/>
                <a:cs typeface="Calibri" panose="020F0502020204030204" pitchFamily="34" charset="0"/>
              </a:rPr>
              <a:t>Workflows</a:t>
            </a:r>
          </a:p>
        </p:txBody>
      </p:sp>
      <p:pic>
        <p:nvPicPr>
          <p:cNvPr id="3" name="Picture 2">
            <a:extLst>
              <a:ext uri="{FF2B5EF4-FFF2-40B4-BE49-F238E27FC236}">
                <a16:creationId xmlns:a16="http://schemas.microsoft.com/office/drawing/2014/main" id="{B9819FE0-62CD-4442-9EAC-DD55A0E2E77D}"/>
              </a:ext>
            </a:extLst>
          </p:cNvPr>
          <p:cNvPicPr>
            <a:picLocks noChangeAspect="1"/>
          </p:cNvPicPr>
          <p:nvPr/>
        </p:nvPicPr>
        <p:blipFill>
          <a:blip r:embed="rId3"/>
          <a:stretch>
            <a:fillRect/>
          </a:stretch>
        </p:blipFill>
        <p:spPr>
          <a:xfrm>
            <a:off x="2083878" y="0"/>
            <a:ext cx="5890644" cy="6858000"/>
          </a:xfrm>
          <a:prstGeom prst="rect">
            <a:avLst/>
          </a:prstGeom>
        </p:spPr>
      </p:pic>
      <p:sp>
        <p:nvSpPr>
          <p:cNvPr id="5" name="Rectangle 4">
            <a:extLst>
              <a:ext uri="{FF2B5EF4-FFF2-40B4-BE49-F238E27FC236}">
                <a16:creationId xmlns:a16="http://schemas.microsoft.com/office/drawing/2014/main" id="{E9DAC60E-3A7B-5649-A4F2-D154EB5E57F6}"/>
              </a:ext>
            </a:extLst>
          </p:cNvPr>
          <p:cNvSpPr/>
          <p:nvPr/>
        </p:nvSpPr>
        <p:spPr>
          <a:xfrm>
            <a:off x="2753709" y="113506"/>
            <a:ext cx="1755228" cy="77987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Launched </a:t>
            </a:r>
          </a:p>
          <a:p>
            <a:pPr algn="ctr"/>
            <a:r>
              <a:rPr lang="en-US" dirty="0">
                <a:solidFill>
                  <a:schemeClr val="tx1"/>
                </a:solidFill>
              </a:rPr>
              <a:t>Workflows:</a:t>
            </a:r>
          </a:p>
        </p:txBody>
      </p:sp>
      <p:sp>
        <p:nvSpPr>
          <p:cNvPr id="6" name="Rectangle 5">
            <a:extLst>
              <a:ext uri="{FF2B5EF4-FFF2-40B4-BE49-F238E27FC236}">
                <a16:creationId xmlns:a16="http://schemas.microsoft.com/office/drawing/2014/main" id="{2D81E7F4-F023-DA46-A088-E6AD46B168E9}"/>
              </a:ext>
            </a:extLst>
          </p:cNvPr>
          <p:cNvSpPr/>
          <p:nvPr/>
        </p:nvSpPr>
        <p:spPr>
          <a:xfrm>
            <a:off x="1949667" y="2819920"/>
            <a:ext cx="1755228" cy="77987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Developed </a:t>
            </a:r>
          </a:p>
          <a:p>
            <a:pPr algn="ctr"/>
            <a:r>
              <a:rPr lang="en-US" dirty="0">
                <a:solidFill>
                  <a:schemeClr val="tx1"/>
                </a:solidFill>
              </a:rPr>
              <a:t>Workflows:</a:t>
            </a:r>
          </a:p>
        </p:txBody>
      </p:sp>
    </p:spTree>
    <p:extLst>
      <p:ext uri="{BB962C8B-B14F-4D97-AF65-F5344CB8AC3E}">
        <p14:creationId xmlns:p14="http://schemas.microsoft.com/office/powerpoint/2010/main" val="18414411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47801" y="119744"/>
            <a:ext cx="9086801" cy="1055913"/>
          </a:xfrm>
        </p:spPr>
        <p:txBody>
          <a:bodyPr>
            <a:normAutofit/>
          </a:bodyPr>
          <a:lstStyle/>
          <a:p>
            <a:pPr algn="ctr"/>
            <a:r>
              <a:rPr lang="en-US" dirty="0" err="1">
                <a:solidFill>
                  <a:srgbClr val="0070C0"/>
                </a:solidFill>
                <a:latin typeface="+mn-lt"/>
              </a:rPr>
              <a:t>BiotaPhy</a:t>
            </a:r>
            <a:r>
              <a:rPr lang="en-US" dirty="0">
                <a:solidFill>
                  <a:srgbClr val="0070C0"/>
                </a:solidFill>
                <a:latin typeface="+mn-lt"/>
              </a:rPr>
              <a:t>:  Architecture</a:t>
            </a:r>
          </a:p>
        </p:txBody>
      </p:sp>
      <p:pic>
        <p:nvPicPr>
          <p:cNvPr id="2" name="Picture 1">
            <a:extLst>
              <a:ext uri="{FF2B5EF4-FFF2-40B4-BE49-F238E27FC236}">
                <a16:creationId xmlns:a16="http://schemas.microsoft.com/office/drawing/2014/main" id="{054EF8A2-9646-E94B-8914-518784BF2600}"/>
              </a:ext>
            </a:extLst>
          </p:cNvPr>
          <p:cNvPicPr>
            <a:picLocks noChangeAspect="1"/>
          </p:cNvPicPr>
          <p:nvPr/>
        </p:nvPicPr>
        <p:blipFill>
          <a:blip r:embed="rId3"/>
          <a:stretch>
            <a:fillRect/>
          </a:stretch>
        </p:blipFill>
        <p:spPr>
          <a:xfrm>
            <a:off x="380209" y="1915318"/>
            <a:ext cx="11388255" cy="3537628"/>
          </a:xfrm>
          <a:prstGeom prst="rect">
            <a:avLst/>
          </a:prstGeom>
        </p:spPr>
      </p:pic>
    </p:spTree>
    <p:extLst>
      <p:ext uri="{BB962C8B-B14F-4D97-AF65-F5344CB8AC3E}">
        <p14:creationId xmlns:p14="http://schemas.microsoft.com/office/powerpoint/2010/main" val="712342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1" y="1"/>
            <a:ext cx="9086801" cy="1325563"/>
          </a:xfrm>
        </p:spPr>
        <p:txBody>
          <a:bodyPr>
            <a:normAutofit/>
          </a:bodyPr>
          <a:lstStyle/>
          <a:p>
            <a:pPr algn="ctr"/>
            <a:r>
              <a:rPr lang="en-US" dirty="0" err="1">
                <a:solidFill>
                  <a:srgbClr val="0070C0"/>
                </a:solidFill>
                <a:latin typeface="+mn-lt"/>
              </a:rPr>
              <a:t>BiotaPhy</a:t>
            </a:r>
            <a:r>
              <a:rPr lang="en-US" dirty="0">
                <a:solidFill>
                  <a:srgbClr val="0070C0"/>
                </a:solidFill>
                <a:latin typeface="+mn-lt"/>
              </a:rPr>
              <a:t>:  Big Project Applications</a:t>
            </a:r>
          </a:p>
        </p:txBody>
      </p:sp>
      <p:pic>
        <p:nvPicPr>
          <p:cNvPr id="1026" name="Picture 2" descr="figure 5">
            <a:extLst>
              <a:ext uri="{FF2B5EF4-FFF2-40B4-BE49-F238E27FC236}">
                <a16:creationId xmlns:a16="http://schemas.microsoft.com/office/drawing/2014/main" id="{98BC8120-2130-2A43-B055-D3C40B59FC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8463" y="1325564"/>
            <a:ext cx="3640137" cy="50957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EE0644A-DA9B-0E40-9C13-239776DE1766}"/>
              </a:ext>
            </a:extLst>
          </p:cNvPr>
          <p:cNvPicPr>
            <a:picLocks noChangeAspect="1"/>
          </p:cNvPicPr>
          <p:nvPr/>
        </p:nvPicPr>
        <p:blipFill>
          <a:blip r:embed="rId4"/>
          <a:stretch>
            <a:fillRect/>
          </a:stretch>
        </p:blipFill>
        <p:spPr>
          <a:xfrm>
            <a:off x="0" y="2123508"/>
            <a:ext cx="7504113" cy="3697853"/>
          </a:xfrm>
          <a:prstGeom prst="rect">
            <a:avLst/>
          </a:prstGeom>
        </p:spPr>
      </p:pic>
      <p:pic>
        <p:nvPicPr>
          <p:cNvPr id="6" name="Picture 5">
            <a:extLst>
              <a:ext uri="{FF2B5EF4-FFF2-40B4-BE49-F238E27FC236}">
                <a16:creationId xmlns:a16="http://schemas.microsoft.com/office/drawing/2014/main" id="{C95A26EE-8AF9-AA42-A1F3-A0682FDDE3A6}"/>
              </a:ext>
            </a:extLst>
          </p:cNvPr>
          <p:cNvPicPr>
            <a:picLocks noChangeAspect="1"/>
          </p:cNvPicPr>
          <p:nvPr/>
        </p:nvPicPr>
        <p:blipFill>
          <a:blip r:embed="rId5"/>
          <a:stretch>
            <a:fillRect/>
          </a:stretch>
        </p:blipFill>
        <p:spPr>
          <a:xfrm>
            <a:off x="0" y="0"/>
            <a:ext cx="1304925" cy="1623907"/>
          </a:xfrm>
          <a:prstGeom prst="rect">
            <a:avLst/>
          </a:prstGeom>
        </p:spPr>
      </p:pic>
      <p:sp>
        <p:nvSpPr>
          <p:cNvPr id="8" name="TextBox 7">
            <a:extLst>
              <a:ext uri="{FF2B5EF4-FFF2-40B4-BE49-F238E27FC236}">
                <a16:creationId xmlns:a16="http://schemas.microsoft.com/office/drawing/2014/main" id="{7239FFD2-D9C9-A045-8527-08B2D27BB0CD}"/>
              </a:ext>
            </a:extLst>
          </p:cNvPr>
          <p:cNvSpPr txBox="1"/>
          <p:nvPr/>
        </p:nvSpPr>
        <p:spPr>
          <a:xfrm>
            <a:off x="156574" y="1689041"/>
            <a:ext cx="1148351" cy="369332"/>
          </a:xfrm>
          <a:prstGeom prst="rect">
            <a:avLst/>
          </a:prstGeom>
          <a:noFill/>
        </p:spPr>
        <p:txBody>
          <a:bodyPr wrap="square">
            <a:spAutoFit/>
          </a:bodyPr>
          <a:lstStyle/>
          <a:p>
            <a:r>
              <a:rPr lang="en-U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CJ Grady</a:t>
            </a:r>
            <a:endParaRPr lang="en-US" dirty="0"/>
          </a:p>
        </p:txBody>
      </p:sp>
    </p:spTree>
    <p:extLst>
      <p:ext uri="{BB962C8B-B14F-4D97-AF65-F5344CB8AC3E}">
        <p14:creationId xmlns:p14="http://schemas.microsoft.com/office/powerpoint/2010/main" val="1876509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87601-FC90-384C-8A3C-3C0F5947592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5C545F-D4FC-BD49-B876-C7CC6921063F}"/>
              </a:ext>
            </a:extLst>
          </p:cNvPr>
          <p:cNvSpPr>
            <a:spLocks noGrp="1"/>
          </p:cNvSpPr>
          <p:nvPr>
            <p:ph idx="1"/>
          </p:nvPr>
        </p:nvSpPr>
        <p:spPr/>
        <p:txBody>
          <a:bodyPr/>
          <a:lstStyle/>
          <a:p>
            <a:endParaRPr lang="en-US"/>
          </a:p>
        </p:txBody>
      </p:sp>
      <p:pic>
        <p:nvPicPr>
          <p:cNvPr id="3074" name="Picture 2">
            <a:extLst>
              <a:ext uri="{FF2B5EF4-FFF2-40B4-BE49-F238E27FC236}">
                <a16:creationId xmlns:a16="http://schemas.microsoft.com/office/drawing/2014/main" id="{232E634F-7B45-F24D-B3FD-BA43D9459F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1B468B7-108F-254E-A6D0-C8B4FE086CAF}"/>
              </a:ext>
            </a:extLst>
          </p:cNvPr>
          <p:cNvPicPr>
            <a:picLocks noChangeAspect="1"/>
          </p:cNvPicPr>
          <p:nvPr/>
        </p:nvPicPr>
        <p:blipFill>
          <a:blip r:embed="rId3"/>
          <a:stretch>
            <a:fillRect/>
          </a:stretch>
        </p:blipFill>
        <p:spPr>
          <a:xfrm>
            <a:off x="11087100" y="128588"/>
            <a:ext cx="1016000" cy="1016000"/>
          </a:xfrm>
          <a:prstGeom prst="rect">
            <a:avLst/>
          </a:prstGeom>
        </p:spPr>
      </p:pic>
      <p:sp>
        <p:nvSpPr>
          <p:cNvPr id="7" name="TextBox 6">
            <a:extLst>
              <a:ext uri="{FF2B5EF4-FFF2-40B4-BE49-F238E27FC236}">
                <a16:creationId xmlns:a16="http://schemas.microsoft.com/office/drawing/2014/main" id="{FA7444E1-125C-264D-8CE1-3B101C958694}"/>
              </a:ext>
            </a:extLst>
          </p:cNvPr>
          <p:cNvSpPr txBox="1"/>
          <p:nvPr/>
        </p:nvSpPr>
        <p:spPr>
          <a:xfrm>
            <a:off x="6096000" y="5380672"/>
            <a:ext cx="6099586" cy="1477328"/>
          </a:xfrm>
          <a:prstGeom prst="rect">
            <a:avLst/>
          </a:prstGeom>
          <a:noFill/>
        </p:spPr>
        <p:txBody>
          <a:bodyPr wrap="square">
            <a:spAutoFit/>
          </a:bodyPr>
          <a:lstStyle/>
          <a:p>
            <a:pPr marL="457200" marR="0" indent="-457200">
              <a:spcBef>
                <a:spcPts val="0"/>
              </a:spcBef>
              <a:spcAft>
                <a:spcPts val="0"/>
              </a:spcAft>
            </a:pPr>
            <a:r>
              <a:rPr lang="en-US" sz="1800" dirty="0">
                <a:solidFill>
                  <a:srgbClr val="000000"/>
                </a:solidFill>
                <a:effectLst/>
                <a:latin typeface="Helvetica" pitchFamily="2" charset="0"/>
                <a:ea typeface="Times New Roman" panose="02020603050405020304" pitchFamily="18" charset="0"/>
                <a:cs typeface="Arial" panose="020B0604020202020204" pitchFamily="34" charset="0"/>
              </a:rPr>
              <a:t>Figueroa</a:t>
            </a:r>
            <a:r>
              <a:rPr lang="en-US" dirty="0">
                <a:solidFill>
                  <a:srgbClr val="000000"/>
                </a:solidFill>
                <a:latin typeface="Helvetica" pitchFamily="2" charset="0"/>
                <a:ea typeface="Times New Roman" panose="02020603050405020304" pitchFamily="18" charset="0"/>
                <a:cs typeface="Arial" panose="020B0604020202020204" pitchFamily="34" charset="0"/>
              </a:rPr>
              <a:t> et al</a:t>
            </a:r>
            <a:r>
              <a:rPr lang="en-US" sz="1800" dirty="0">
                <a:solidFill>
                  <a:srgbClr val="000000"/>
                </a:solidFill>
                <a:effectLst/>
                <a:latin typeface="Helvetica" pitchFamily="2" charset="0"/>
                <a:ea typeface="Times New Roman" panose="02020603050405020304" pitchFamily="18" charset="0"/>
                <a:cs typeface="Arial" panose="020B0604020202020204" pitchFamily="34" charset="0"/>
              </a:rPr>
              <a:t>. 2022. Contrasting patterns of phylogenetic diversity and alpine specialization across the alpine flora of the American mountain range system. </a:t>
            </a:r>
            <a:r>
              <a:rPr lang="en-US" sz="1800" i="1" dirty="0">
                <a:solidFill>
                  <a:srgbClr val="000000"/>
                </a:solidFill>
                <a:effectLst/>
                <a:latin typeface="Helvetica" pitchFamily="2" charset="0"/>
                <a:ea typeface="Times New Roman" panose="02020603050405020304" pitchFamily="18" charset="0"/>
                <a:cs typeface="Arial" panose="020B0604020202020204" pitchFamily="34" charset="0"/>
              </a:rPr>
              <a:t>Alpine Botany </a:t>
            </a:r>
            <a:r>
              <a:rPr lang="en-US" sz="1800" b="1" dirty="0">
                <a:solidFill>
                  <a:srgbClr val="000000"/>
                </a:solidFill>
                <a:effectLst/>
                <a:latin typeface="Helvetica" pitchFamily="2" charset="0"/>
                <a:ea typeface="Times New Roman" panose="02020603050405020304" pitchFamily="18" charset="0"/>
              </a:rPr>
              <a:t>132</a:t>
            </a:r>
            <a:r>
              <a:rPr lang="en-US" sz="1800" dirty="0">
                <a:solidFill>
                  <a:srgbClr val="000000"/>
                </a:solidFill>
                <a:effectLst/>
                <a:latin typeface="Helvetica" pitchFamily="2" charset="0"/>
                <a:ea typeface="Times New Roman" panose="02020603050405020304" pitchFamily="18" charset="0"/>
              </a:rPr>
              <a:t>,  107–122 </a:t>
            </a:r>
            <a:r>
              <a:rPr lang="en-US" sz="1800" dirty="0">
                <a:solidFill>
                  <a:srgbClr val="000000"/>
                </a:solidFill>
                <a:effectLst/>
                <a:latin typeface="Helvetica" pitchFamily="2" charset="0"/>
                <a:ea typeface="Times New Roman" panose="02020603050405020304" pitchFamily="18" charset="0"/>
                <a:cs typeface="Arial" panose="020B0604020202020204" pitchFamily="34" charset="0"/>
                <a:hlinkClick r:id="rId4"/>
              </a:rPr>
              <a:t>https://doi.org/10.1007/s00035-021-00261-y</a:t>
            </a:r>
            <a:endParaRPr lang="en-US" sz="18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0E7DCE2F-1744-C8B7-A97C-731623EE7C7C}"/>
              </a:ext>
            </a:extLst>
          </p:cNvPr>
          <p:cNvPicPr>
            <a:picLocks noChangeAspect="1"/>
          </p:cNvPicPr>
          <p:nvPr/>
        </p:nvPicPr>
        <p:blipFill>
          <a:blip r:embed="rId5"/>
          <a:stretch>
            <a:fillRect/>
          </a:stretch>
        </p:blipFill>
        <p:spPr>
          <a:xfrm>
            <a:off x="10477500" y="86519"/>
            <a:ext cx="1625600" cy="1625600"/>
          </a:xfrm>
          <a:prstGeom prst="rect">
            <a:avLst/>
          </a:prstGeom>
        </p:spPr>
      </p:pic>
    </p:spTree>
    <p:extLst>
      <p:ext uri="{BB962C8B-B14F-4D97-AF65-F5344CB8AC3E}">
        <p14:creationId xmlns:p14="http://schemas.microsoft.com/office/powerpoint/2010/main" val="4042511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FD936-5C98-6849-AD26-668E10EFF24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01F7BE6-7720-CC42-B521-B3FE9E15AE9F}"/>
              </a:ext>
            </a:extLst>
          </p:cNvPr>
          <p:cNvSpPr>
            <a:spLocks noGrp="1"/>
          </p:cNvSpPr>
          <p:nvPr>
            <p:ph idx="1"/>
          </p:nvPr>
        </p:nvSpPr>
        <p:spPr/>
        <p:txBody>
          <a:bodyPr/>
          <a:lstStyle/>
          <a:p>
            <a:endParaRPr lang="en-US"/>
          </a:p>
        </p:txBody>
      </p:sp>
      <p:pic>
        <p:nvPicPr>
          <p:cNvPr id="4098" name="Picture 2">
            <a:extLst>
              <a:ext uri="{FF2B5EF4-FFF2-40B4-BE49-F238E27FC236}">
                <a16:creationId xmlns:a16="http://schemas.microsoft.com/office/drawing/2014/main" id="{2C42EB41-41DB-694E-B264-7752594F1C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75A468A-4EF5-1345-A9DF-5CDC0569AB2B}"/>
              </a:ext>
            </a:extLst>
          </p:cNvPr>
          <p:cNvSpPr txBox="1"/>
          <p:nvPr/>
        </p:nvSpPr>
        <p:spPr>
          <a:xfrm>
            <a:off x="2125224" y="5686320"/>
            <a:ext cx="6100762" cy="369332"/>
          </a:xfrm>
          <a:prstGeom prst="rect">
            <a:avLst/>
          </a:prstGeom>
          <a:noFill/>
        </p:spPr>
        <p:txBody>
          <a:bodyPr wrap="square">
            <a:spAutoFit/>
          </a:bodyPr>
          <a:lstStyle/>
          <a:p>
            <a:r>
              <a:rPr lang="en-US" b="0" i="0" dirty="0">
                <a:solidFill>
                  <a:srgbClr val="FF0000"/>
                </a:solidFill>
                <a:effectLst/>
                <a:latin typeface="Times" pitchFamily="2" charset="0"/>
              </a:rPr>
              <a:t> </a:t>
            </a:r>
            <a:r>
              <a:rPr lang="en-US" dirty="0">
                <a:solidFill>
                  <a:schemeClr val="bg1"/>
                </a:solidFill>
                <a:latin typeface="Times" pitchFamily="2" charset="0"/>
              </a:rPr>
              <a:t>Old Climatically </a:t>
            </a:r>
            <a:r>
              <a:rPr lang="en-US" dirty="0" err="1">
                <a:solidFill>
                  <a:schemeClr val="bg1"/>
                </a:solidFill>
                <a:latin typeface="Times" pitchFamily="2" charset="0"/>
              </a:rPr>
              <a:t>staBle</a:t>
            </a:r>
            <a:r>
              <a:rPr lang="en-US" dirty="0">
                <a:solidFill>
                  <a:schemeClr val="bg1"/>
                </a:solidFill>
                <a:latin typeface="Times" pitchFamily="2" charset="0"/>
              </a:rPr>
              <a:t> Infertile Landscapes</a:t>
            </a:r>
            <a:endParaRPr lang="en-US" dirty="0">
              <a:solidFill>
                <a:srgbClr val="FF0000"/>
              </a:solidFill>
            </a:endParaRPr>
          </a:p>
        </p:txBody>
      </p:sp>
      <p:pic>
        <p:nvPicPr>
          <p:cNvPr id="7" name="Picture 6">
            <a:extLst>
              <a:ext uri="{FF2B5EF4-FFF2-40B4-BE49-F238E27FC236}">
                <a16:creationId xmlns:a16="http://schemas.microsoft.com/office/drawing/2014/main" id="{61F14E76-4EE9-934A-914D-435CF7E6B52A}"/>
              </a:ext>
            </a:extLst>
          </p:cNvPr>
          <p:cNvPicPr>
            <a:picLocks noChangeAspect="1"/>
          </p:cNvPicPr>
          <p:nvPr/>
        </p:nvPicPr>
        <p:blipFill>
          <a:blip r:embed="rId4"/>
          <a:stretch>
            <a:fillRect/>
          </a:stretch>
        </p:blipFill>
        <p:spPr>
          <a:xfrm>
            <a:off x="9402566" y="148473"/>
            <a:ext cx="2570359" cy="1542215"/>
          </a:xfrm>
          <a:prstGeom prst="rect">
            <a:avLst/>
          </a:prstGeom>
        </p:spPr>
      </p:pic>
      <p:sp>
        <p:nvSpPr>
          <p:cNvPr id="8" name="TextBox 7">
            <a:extLst>
              <a:ext uri="{FF2B5EF4-FFF2-40B4-BE49-F238E27FC236}">
                <a16:creationId xmlns:a16="http://schemas.microsoft.com/office/drawing/2014/main" id="{5D939A31-726B-6D4B-A1B0-2874AD311E7B}"/>
              </a:ext>
            </a:extLst>
          </p:cNvPr>
          <p:cNvSpPr txBox="1"/>
          <p:nvPr/>
        </p:nvSpPr>
        <p:spPr>
          <a:xfrm>
            <a:off x="219075" y="3831"/>
            <a:ext cx="6100762" cy="1477328"/>
          </a:xfrm>
          <a:prstGeom prst="rect">
            <a:avLst/>
          </a:prstGeom>
          <a:noFill/>
        </p:spPr>
        <p:txBody>
          <a:bodyPr wrap="square">
            <a:spAutoFit/>
          </a:bodyPr>
          <a:lstStyle/>
          <a:p>
            <a:pPr marL="457200" marR="0" indent="-457200">
              <a:spcBef>
                <a:spcPts val="0"/>
              </a:spcBef>
              <a:spcAft>
                <a:spcPts val="0"/>
              </a:spcAft>
            </a:pPr>
            <a:r>
              <a:rPr lang="en-US" sz="1800" dirty="0">
                <a:effectLst/>
                <a:latin typeface="Helvetica" pitchFamily="2" charset="0"/>
                <a:ea typeface="Times New Roman" panose="02020603050405020304" pitchFamily="18" charset="0"/>
              </a:rPr>
              <a:t>De Souza Cortez</a:t>
            </a:r>
            <a:r>
              <a:rPr lang="en-US" dirty="0">
                <a:latin typeface="Helvetica" pitchFamily="2" charset="0"/>
                <a:ea typeface="Times New Roman" panose="02020603050405020304" pitchFamily="18" charset="0"/>
              </a:rPr>
              <a:t> et al</a:t>
            </a:r>
            <a:r>
              <a:rPr lang="en-US" sz="1800" dirty="0">
                <a:effectLst/>
                <a:latin typeface="Helvetica" pitchFamily="2" charset="0"/>
                <a:ea typeface="Times New Roman" panose="02020603050405020304" pitchFamily="18" charset="0"/>
              </a:rPr>
              <a:t>. 2020. Is the age of plant communities predicted by the age, stability and soil composition of the underlying landscapes? An investigation of OCBILs. </a:t>
            </a:r>
            <a:r>
              <a:rPr lang="en-US" sz="1800" i="1" dirty="0">
                <a:effectLst/>
                <a:latin typeface="Helvetica" pitchFamily="2" charset="0"/>
                <a:ea typeface="Times New Roman" panose="02020603050405020304" pitchFamily="18" charset="0"/>
              </a:rPr>
              <a:t>Biological Journal of the Linnean Society</a:t>
            </a:r>
            <a:r>
              <a:rPr lang="en-US" sz="1800" dirty="0">
                <a:effectLst/>
                <a:latin typeface="Helvetica" pitchFamily="2" charset="0"/>
                <a:ea typeface="Times New Roman" panose="02020603050405020304" pitchFamily="18" charset="0"/>
              </a:rPr>
              <a:t> 133: 297-316.</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707863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8E537E-A869-3940-8DB6-FB5DD4B4307E}"/>
              </a:ext>
            </a:extLst>
          </p:cNvPr>
          <p:cNvPicPr>
            <a:picLocks noChangeAspect="1"/>
          </p:cNvPicPr>
          <p:nvPr/>
        </p:nvPicPr>
        <p:blipFill>
          <a:blip r:embed="rId2"/>
          <a:stretch>
            <a:fillRect/>
          </a:stretch>
        </p:blipFill>
        <p:spPr>
          <a:xfrm>
            <a:off x="486296" y="259515"/>
            <a:ext cx="10763727" cy="6368297"/>
          </a:xfrm>
          <a:prstGeom prst="rect">
            <a:avLst/>
          </a:prstGeom>
        </p:spPr>
      </p:pic>
      <p:pic>
        <p:nvPicPr>
          <p:cNvPr id="5" name="Picture 4">
            <a:extLst>
              <a:ext uri="{FF2B5EF4-FFF2-40B4-BE49-F238E27FC236}">
                <a16:creationId xmlns:a16="http://schemas.microsoft.com/office/drawing/2014/main" id="{6D0B8544-E7CA-1849-AC7D-F4F66167539F}"/>
              </a:ext>
            </a:extLst>
          </p:cNvPr>
          <p:cNvPicPr>
            <a:picLocks noChangeAspect="1"/>
          </p:cNvPicPr>
          <p:nvPr/>
        </p:nvPicPr>
        <p:blipFill>
          <a:blip r:embed="rId3"/>
          <a:stretch>
            <a:fillRect/>
          </a:stretch>
        </p:blipFill>
        <p:spPr>
          <a:xfrm>
            <a:off x="9772650" y="331787"/>
            <a:ext cx="1366767" cy="1366767"/>
          </a:xfrm>
          <a:prstGeom prst="rect">
            <a:avLst/>
          </a:prstGeom>
        </p:spPr>
      </p:pic>
    </p:spTree>
    <p:extLst>
      <p:ext uri="{BB962C8B-B14F-4D97-AF65-F5344CB8AC3E}">
        <p14:creationId xmlns:p14="http://schemas.microsoft.com/office/powerpoint/2010/main" val="4069254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957224" y="1376212"/>
            <a:ext cx="6277552" cy="1384995"/>
          </a:xfrm>
          <a:prstGeom prst="rect">
            <a:avLst/>
          </a:prstGeom>
          <a:noFill/>
        </p:spPr>
        <p:txBody>
          <a:bodyPr wrap="none" rtlCol="0">
            <a:spAutoFit/>
          </a:bodyPr>
          <a:lstStyle/>
          <a:p>
            <a:pPr algn="ctr"/>
            <a:r>
              <a:rPr lang="en-US" sz="2800" dirty="0" err="1">
                <a:solidFill>
                  <a:srgbClr val="0000FF"/>
                </a:solidFill>
              </a:rPr>
              <a:t>BiotaPhy</a:t>
            </a:r>
            <a:r>
              <a:rPr lang="en-US" sz="2800" dirty="0">
                <a:solidFill>
                  <a:srgbClr val="0000FF"/>
                </a:solidFill>
              </a:rPr>
              <a:t> Project:</a:t>
            </a:r>
          </a:p>
          <a:p>
            <a:pPr algn="ctr"/>
            <a:r>
              <a:rPr lang="en-US" sz="2800" dirty="0">
                <a:solidFill>
                  <a:srgbClr val="0000FF"/>
                </a:solidFill>
              </a:rPr>
              <a:t>Connecting resources </a:t>
            </a:r>
          </a:p>
          <a:p>
            <a:pPr algn="ctr"/>
            <a:r>
              <a:rPr lang="en-US" sz="2800" dirty="0">
                <a:solidFill>
                  <a:srgbClr val="0000FF"/>
                </a:solidFill>
              </a:rPr>
              <a:t>to enable large-scale biodiversity analyses</a:t>
            </a:r>
          </a:p>
        </p:txBody>
      </p:sp>
      <p:sp>
        <p:nvSpPr>
          <p:cNvPr id="15" name="TextBox 14"/>
          <p:cNvSpPr txBox="1"/>
          <p:nvPr/>
        </p:nvSpPr>
        <p:spPr>
          <a:xfrm>
            <a:off x="1981200" y="2761974"/>
            <a:ext cx="8229600" cy="830997"/>
          </a:xfrm>
          <a:prstGeom prst="rect">
            <a:avLst/>
          </a:prstGeom>
          <a:noFill/>
        </p:spPr>
        <p:txBody>
          <a:bodyPr wrap="square" rtlCol="0">
            <a:spAutoFit/>
          </a:bodyPr>
          <a:lstStyle/>
          <a:p>
            <a:pPr algn="ctr"/>
            <a:r>
              <a:rPr lang="en-US" sz="2400" dirty="0"/>
              <a:t>J. Beach, D. Soltis, P. Soltis, J. Fortes, </a:t>
            </a:r>
          </a:p>
          <a:p>
            <a:pPr algn="ctr"/>
            <a:r>
              <a:rPr lang="en-US" sz="2400" dirty="0"/>
              <a:t>S. Smith, R. Folk </a:t>
            </a:r>
          </a:p>
        </p:txBody>
      </p:sp>
      <p:pic>
        <p:nvPicPr>
          <p:cNvPr id="16" name="Picture 3" descr="head.gif"/>
          <p:cNvPicPr>
            <a:picLocks noChangeAspect="1"/>
          </p:cNvPicPr>
          <p:nvPr/>
        </p:nvPicPr>
        <p:blipFill>
          <a:blip r:embed="rId3"/>
          <a:srcRect t="7500" r="81158"/>
          <a:stretch>
            <a:fillRect/>
          </a:stretch>
        </p:blipFill>
        <p:spPr bwMode="auto">
          <a:xfrm>
            <a:off x="162775" y="1519075"/>
            <a:ext cx="1219976" cy="1157847"/>
          </a:xfrm>
          <a:prstGeom prst="rect">
            <a:avLst/>
          </a:prstGeom>
          <a:noFill/>
          <a:ln w="9525">
            <a:noFill/>
            <a:miter lim="800000"/>
            <a:headEnd/>
            <a:tailEnd/>
          </a:ln>
        </p:spPr>
      </p:pic>
      <p:pic>
        <p:nvPicPr>
          <p:cNvPr id="10" name="Picture 9" descr="https://www.idigbio.org/wiki/_media/idigbio_logo_rg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71163" y="5579870"/>
            <a:ext cx="2879273" cy="889663"/>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13" descr="Open Tree of Life Avatol Logo v.2 with origin.pdf"/>
          <p:cNvPicPr>
            <a:picLocks noChangeAspect="1"/>
          </p:cNvPicPr>
          <p:nvPr/>
        </p:nvPicPr>
        <p:blipFill>
          <a:blip r:embed="rId5">
            <a:extLst>
              <a:ext uri="{28A0092B-C50C-407E-A947-70E740481C1C}">
                <a14:useLocalDpi xmlns:a14="http://schemas.microsoft.com/office/drawing/2010/main" val="0"/>
              </a:ext>
            </a:extLst>
          </a:blip>
          <a:srcRect r="5547" b="51563"/>
          <a:stretch>
            <a:fillRect/>
          </a:stretch>
        </p:blipFill>
        <p:spPr bwMode="auto">
          <a:xfrm>
            <a:off x="260558" y="4886577"/>
            <a:ext cx="2467191" cy="1738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16" descr="lifemapper logo.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0559" y="3620868"/>
            <a:ext cx="2467191" cy="939882"/>
          </a:xfrm>
          <a:prstGeom prst="rect">
            <a:avLst/>
          </a:prstGeom>
        </p:spPr>
      </p:pic>
      <p:pic>
        <p:nvPicPr>
          <p:cNvPr id="19" name="Picture 18"/>
          <p:cNvPicPr>
            <a:picLocks noChangeAspect="1"/>
          </p:cNvPicPr>
          <p:nvPr/>
        </p:nvPicPr>
        <p:blipFill>
          <a:blip r:embed="rId7"/>
          <a:stretch>
            <a:fillRect/>
          </a:stretch>
        </p:blipFill>
        <p:spPr>
          <a:xfrm>
            <a:off x="9043639" y="3601437"/>
            <a:ext cx="1811102" cy="1522804"/>
          </a:xfrm>
          <a:prstGeom prst="rect">
            <a:avLst/>
          </a:prstGeom>
        </p:spPr>
      </p:pic>
      <p:sp>
        <p:nvSpPr>
          <p:cNvPr id="3" name="Rectangle 2"/>
          <p:cNvSpPr/>
          <p:nvPr/>
        </p:nvSpPr>
        <p:spPr>
          <a:xfrm>
            <a:off x="6847659" y="4125222"/>
            <a:ext cx="633621" cy="303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p:nvGrpSpPr>
        <p:grpSpPr>
          <a:xfrm>
            <a:off x="3645948" y="3657503"/>
            <a:ext cx="5397691" cy="2933476"/>
            <a:chOff x="2135686" y="3641875"/>
            <a:chExt cx="5197211" cy="2933476"/>
          </a:xfrm>
        </p:grpSpPr>
        <p:grpSp>
          <p:nvGrpSpPr>
            <p:cNvPr id="22" name="Group 21"/>
            <p:cNvGrpSpPr/>
            <p:nvPr/>
          </p:nvGrpSpPr>
          <p:grpSpPr>
            <a:xfrm>
              <a:off x="2135686" y="3641875"/>
              <a:ext cx="4790858" cy="2933476"/>
              <a:chOff x="2135686" y="3641875"/>
              <a:chExt cx="4790858" cy="2933476"/>
            </a:xfrm>
          </p:grpSpPr>
          <p:pic>
            <p:nvPicPr>
              <p:cNvPr id="23" name="image03.png" descr="workflows.png"/>
              <p:cNvPicPr/>
              <p:nvPr/>
            </p:nvPicPr>
            <p:blipFill rotWithShape="1">
              <a:blip r:embed="rId8"/>
              <a:srcRect l="58507" b="75542"/>
              <a:stretch/>
            </p:blipFill>
            <p:spPr>
              <a:xfrm>
                <a:off x="2135686" y="3641875"/>
                <a:ext cx="4790858" cy="2933476"/>
              </a:xfrm>
              <a:prstGeom prst="rect">
                <a:avLst/>
              </a:prstGeom>
              <a:ln/>
            </p:spPr>
          </p:pic>
          <p:sp>
            <p:nvSpPr>
              <p:cNvPr id="24" name="Rectangle 23"/>
              <p:cNvSpPr/>
              <p:nvPr/>
            </p:nvSpPr>
            <p:spPr>
              <a:xfrm>
                <a:off x="5323658" y="4125222"/>
                <a:ext cx="633621" cy="303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p:cNvSpPr txBox="1"/>
            <p:nvPr/>
          </p:nvSpPr>
          <p:spPr>
            <a:xfrm>
              <a:off x="5216978" y="4133594"/>
              <a:ext cx="2115919" cy="307777"/>
            </a:xfrm>
            <a:prstGeom prst="rect">
              <a:avLst/>
            </a:prstGeom>
            <a:noFill/>
          </p:spPr>
          <p:txBody>
            <a:bodyPr wrap="square" rtlCol="0">
              <a:spAutoFit/>
            </a:bodyPr>
            <a:lstStyle/>
            <a:p>
              <a:r>
                <a:rPr lang="en-US" sz="1400" dirty="0">
                  <a:latin typeface="Arial" charset="0"/>
                  <a:ea typeface="Arial" charset="0"/>
                  <a:cs typeface="Arial" charset="0"/>
                </a:rPr>
                <a:t>Analytical Tools</a:t>
              </a:r>
            </a:p>
          </p:txBody>
        </p:sp>
      </p:grpSp>
      <p:sp>
        <p:nvSpPr>
          <p:cNvPr id="6" name="Rectangle 5">
            <a:extLst>
              <a:ext uri="{FF2B5EF4-FFF2-40B4-BE49-F238E27FC236}">
                <a16:creationId xmlns:a16="http://schemas.microsoft.com/office/drawing/2014/main" id="{6623B33A-B520-9196-2BF7-F9053A55074F}"/>
              </a:ext>
            </a:extLst>
          </p:cNvPr>
          <p:cNvSpPr/>
          <p:nvPr/>
        </p:nvSpPr>
        <p:spPr>
          <a:xfrm>
            <a:off x="946" y="-11759"/>
            <a:ext cx="12192000" cy="1446550"/>
          </a:xfrm>
          <a:prstGeom prst="rect">
            <a:avLst/>
          </a:prstGeom>
        </p:spPr>
        <p:txBody>
          <a:bodyPr wrap="square">
            <a:spAutoFit/>
          </a:bodyPr>
          <a:lstStyle/>
          <a:p>
            <a:pPr algn="ctr"/>
            <a:r>
              <a:rPr lang="en-US" sz="4400" dirty="0">
                <a:solidFill>
                  <a:srgbClr val="0070C0"/>
                </a:solidFill>
              </a:rPr>
              <a:t>Linking Heterogeneous Data: </a:t>
            </a:r>
          </a:p>
          <a:p>
            <a:pPr algn="ctr"/>
            <a:r>
              <a:rPr lang="en-US" sz="4400" dirty="0">
                <a:solidFill>
                  <a:srgbClr val="0070C0"/>
                </a:solidFill>
              </a:rPr>
              <a:t>Connecting Specimens, Trees, Tools </a:t>
            </a:r>
          </a:p>
        </p:txBody>
      </p:sp>
    </p:spTree>
    <p:extLst>
      <p:ext uri="{BB962C8B-B14F-4D97-AF65-F5344CB8AC3E}">
        <p14:creationId xmlns:p14="http://schemas.microsoft.com/office/powerpoint/2010/main" val="3576166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txBox="1"/>
          <p:nvPr/>
        </p:nvSpPr>
        <p:spPr>
          <a:xfrm>
            <a:off x="0" y="4189"/>
            <a:ext cx="12192000" cy="1005840"/>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5" name="Google Shape;85;p13"/>
          <p:cNvGrpSpPr/>
          <p:nvPr/>
        </p:nvGrpSpPr>
        <p:grpSpPr>
          <a:xfrm>
            <a:off x="10581163" y="333235"/>
            <a:ext cx="698655" cy="523978"/>
            <a:chOff x="10508026" y="87270"/>
            <a:chExt cx="698655" cy="523978"/>
          </a:xfrm>
        </p:grpSpPr>
        <p:sp>
          <p:nvSpPr>
            <p:cNvPr id="86" name="Google Shape;86;p13"/>
            <p:cNvSpPr/>
            <p:nvPr/>
          </p:nvSpPr>
          <p:spPr>
            <a:xfrm>
              <a:off x="10698603" y="299013"/>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 name="Google Shape;87;p13"/>
            <p:cNvSpPr/>
            <p:nvPr/>
          </p:nvSpPr>
          <p:spPr>
            <a:xfrm>
              <a:off x="10744322" y="276153"/>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 name="Google Shape;88;p13"/>
            <p:cNvSpPr/>
            <p:nvPr/>
          </p:nvSpPr>
          <p:spPr>
            <a:xfrm>
              <a:off x="10744321" y="321873"/>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 name="Google Shape;89;p13"/>
            <p:cNvSpPr/>
            <p:nvPr/>
          </p:nvSpPr>
          <p:spPr>
            <a:xfrm>
              <a:off x="10790040" y="353303"/>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0" name="Google Shape;90;p13"/>
            <p:cNvSpPr/>
            <p:nvPr/>
          </p:nvSpPr>
          <p:spPr>
            <a:xfrm>
              <a:off x="10790040" y="309013"/>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 name="Google Shape;91;p13"/>
            <p:cNvSpPr/>
            <p:nvPr/>
          </p:nvSpPr>
          <p:spPr>
            <a:xfrm>
              <a:off x="10835759" y="367592"/>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2" name="Google Shape;92;p13"/>
            <p:cNvSpPr/>
            <p:nvPr/>
          </p:nvSpPr>
          <p:spPr>
            <a:xfrm>
              <a:off x="10835758" y="321872"/>
              <a:ext cx="45719" cy="45719"/>
            </a:xfrm>
            <a:prstGeom prst="rect">
              <a:avLst/>
            </a:prstGeom>
            <a:solidFill>
              <a:srgbClr val="548135"/>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3" name="Google Shape;93;p13"/>
            <p:cNvSpPr/>
            <p:nvPr/>
          </p:nvSpPr>
          <p:spPr>
            <a:xfrm>
              <a:off x="10882536" y="304884"/>
              <a:ext cx="45719" cy="45719"/>
            </a:xfrm>
            <a:prstGeom prst="rect">
              <a:avLst/>
            </a:prstGeom>
            <a:solidFill>
              <a:srgbClr val="548135"/>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 name="Google Shape;94;p13"/>
            <p:cNvSpPr/>
            <p:nvPr/>
          </p:nvSpPr>
          <p:spPr>
            <a:xfrm>
              <a:off x="10881477" y="353303"/>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5" name="Google Shape;95;p13"/>
            <p:cNvSpPr/>
            <p:nvPr/>
          </p:nvSpPr>
          <p:spPr>
            <a:xfrm>
              <a:off x="10881477" y="400134"/>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 name="Google Shape;96;p13"/>
            <p:cNvSpPr/>
            <p:nvPr/>
          </p:nvSpPr>
          <p:spPr>
            <a:xfrm>
              <a:off x="10927192" y="376162"/>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 name="Google Shape;97;p13"/>
            <p:cNvSpPr/>
            <p:nvPr/>
          </p:nvSpPr>
          <p:spPr>
            <a:xfrm>
              <a:off x="10790039" y="260437"/>
              <a:ext cx="45719" cy="45719"/>
            </a:xfrm>
            <a:prstGeom prst="rect">
              <a:avLst/>
            </a:prstGeom>
            <a:solidFill>
              <a:srgbClr val="548135"/>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 name="Google Shape;98;p13"/>
            <p:cNvSpPr/>
            <p:nvPr/>
          </p:nvSpPr>
          <p:spPr>
            <a:xfrm>
              <a:off x="10835757" y="273486"/>
              <a:ext cx="45719" cy="45719"/>
            </a:xfrm>
            <a:prstGeom prst="rect">
              <a:avLst/>
            </a:prstGeom>
            <a:solidFill>
              <a:srgbClr val="548135"/>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 name="Google Shape;99;p13"/>
            <p:cNvSpPr/>
            <p:nvPr/>
          </p:nvSpPr>
          <p:spPr>
            <a:xfrm>
              <a:off x="10881476" y="257815"/>
              <a:ext cx="45719" cy="45719"/>
            </a:xfrm>
            <a:prstGeom prst="rect">
              <a:avLst/>
            </a:prstGeom>
            <a:solidFill>
              <a:srgbClr val="548135"/>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 name="Google Shape;100;p13"/>
            <p:cNvSpPr/>
            <p:nvPr/>
          </p:nvSpPr>
          <p:spPr>
            <a:xfrm>
              <a:off x="10927195" y="233606"/>
              <a:ext cx="45719" cy="45719"/>
            </a:xfrm>
            <a:prstGeom prst="rect">
              <a:avLst/>
            </a:prstGeom>
            <a:solidFill>
              <a:srgbClr val="548135"/>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 name="Google Shape;101;p13"/>
            <p:cNvSpPr/>
            <p:nvPr/>
          </p:nvSpPr>
          <p:spPr>
            <a:xfrm>
              <a:off x="10927192" y="281183"/>
              <a:ext cx="45719" cy="45719"/>
            </a:xfrm>
            <a:prstGeom prst="rect">
              <a:avLst/>
            </a:prstGeom>
            <a:solidFill>
              <a:srgbClr val="548135"/>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 name="Google Shape;102;p13"/>
            <p:cNvSpPr/>
            <p:nvPr/>
          </p:nvSpPr>
          <p:spPr>
            <a:xfrm>
              <a:off x="10927192" y="328585"/>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 name="Google Shape;103;p13"/>
            <p:cNvSpPr/>
            <p:nvPr/>
          </p:nvSpPr>
          <p:spPr>
            <a:xfrm>
              <a:off x="10927192" y="422993"/>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 name="Google Shape;104;p13"/>
            <p:cNvSpPr/>
            <p:nvPr/>
          </p:nvSpPr>
          <p:spPr>
            <a:xfrm>
              <a:off x="10790038" y="397593"/>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 name="Google Shape;105;p13"/>
            <p:cNvSpPr/>
            <p:nvPr/>
          </p:nvSpPr>
          <p:spPr>
            <a:xfrm>
              <a:off x="10971848" y="351874"/>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 name="Google Shape;106;p13"/>
            <p:cNvSpPr/>
            <p:nvPr/>
          </p:nvSpPr>
          <p:spPr>
            <a:xfrm>
              <a:off x="10971847" y="303614"/>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 name="Google Shape;107;p13"/>
            <p:cNvSpPr/>
            <p:nvPr/>
          </p:nvSpPr>
          <p:spPr>
            <a:xfrm>
              <a:off x="10927192" y="185187"/>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 name="Google Shape;108;p13"/>
            <p:cNvSpPr/>
            <p:nvPr/>
          </p:nvSpPr>
          <p:spPr>
            <a:xfrm>
              <a:off x="10881471" y="208046"/>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 name="Google Shape;109;p13"/>
            <p:cNvSpPr/>
            <p:nvPr/>
          </p:nvSpPr>
          <p:spPr>
            <a:xfrm>
              <a:off x="10835749" y="225742"/>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 name="Google Shape;110;p13"/>
            <p:cNvSpPr/>
            <p:nvPr/>
          </p:nvSpPr>
          <p:spPr>
            <a:xfrm>
              <a:off x="10788970" y="212051"/>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1" name="Google Shape;111;p13"/>
            <p:cNvSpPr/>
            <p:nvPr/>
          </p:nvSpPr>
          <p:spPr>
            <a:xfrm>
              <a:off x="10971847" y="254401"/>
              <a:ext cx="45719" cy="45719"/>
            </a:xfrm>
            <a:prstGeom prst="rect">
              <a:avLst/>
            </a:prstGeom>
            <a:solidFill>
              <a:srgbClr val="548135"/>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 name="Google Shape;112;p13"/>
            <p:cNvSpPr/>
            <p:nvPr/>
          </p:nvSpPr>
          <p:spPr>
            <a:xfrm>
              <a:off x="11016503" y="316661"/>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 name="Google Shape;113;p13"/>
            <p:cNvSpPr/>
            <p:nvPr/>
          </p:nvSpPr>
          <p:spPr>
            <a:xfrm>
              <a:off x="11061158" y="346985"/>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 name="Google Shape;114;p13"/>
            <p:cNvSpPr/>
            <p:nvPr/>
          </p:nvSpPr>
          <p:spPr>
            <a:xfrm>
              <a:off x="11061157" y="301266"/>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5" name="Google Shape;115;p13"/>
            <p:cNvSpPr/>
            <p:nvPr/>
          </p:nvSpPr>
          <p:spPr>
            <a:xfrm>
              <a:off x="11110852" y="317992"/>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6" name="Google Shape;116;p13"/>
            <p:cNvSpPr/>
            <p:nvPr/>
          </p:nvSpPr>
          <p:spPr>
            <a:xfrm>
              <a:off x="11110851" y="270942"/>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7" name="Google Shape;117;p13"/>
            <p:cNvSpPr/>
            <p:nvPr/>
          </p:nvSpPr>
          <p:spPr>
            <a:xfrm>
              <a:off x="11061157" y="254401"/>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8" name="Google Shape;118;p13"/>
            <p:cNvSpPr/>
            <p:nvPr/>
          </p:nvSpPr>
          <p:spPr>
            <a:xfrm>
              <a:off x="11157251" y="331872"/>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9" name="Google Shape;119;p13"/>
            <p:cNvSpPr/>
            <p:nvPr/>
          </p:nvSpPr>
          <p:spPr>
            <a:xfrm>
              <a:off x="11157251" y="285438"/>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0" name="Google Shape;120;p13"/>
            <p:cNvSpPr/>
            <p:nvPr/>
          </p:nvSpPr>
          <p:spPr>
            <a:xfrm>
              <a:off x="11110850" y="222993"/>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1" name="Google Shape;121;p13"/>
            <p:cNvSpPr/>
            <p:nvPr/>
          </p:nvSpPr>
          <p:spPr>
            <a:xfrm>
              <a:off x="11016393" y="269129"/>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2" name="Google Shape;122;p13"/>
            <p:cNvSpPr/>
            <p:nvPr/>
          </p:nvSpPr>
          <p:spPr>
            <a:xfrm>
              <a:off x="11062112" y="391373"/>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3" name="Google Shape;123;p13"/>
            <p:cNvSpPr/>
            <p:nvPr/>
          </p:nvSpPr>
          <p:spPr>
            <a:xfrm>
              <a:off x="11017243" y="454936"/>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4" name="Google Shape;124;p13"/>
            <p:cNvSpPr/>
            <p:nvPr/>
          </p:nvSpPr>
          <p:spPr>
            <a:xfrm>
              <a:off x="11017601" y="409975"/>
              <a:ext cx="45719" cy="45719"/>
            </a:xfrm>
            <a:prstGeom prst="rect">
              <a:avLst/>
            </a:prstGeom>
            <a:solidFill>
              <a:srgbClr val="A8D08C"/>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5" name="Google Shape;125;p13"/>
            <p:cNvSpPr/>
            <p:nvPr/>
          </p:nvSpPr>
          <p:spPr>
            <a:xfrm>
              <a:off x="10835748" y="461453"/>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 name="Google Shape;126;p13"/>
            <p:cNvSpPr/>
            <p:nvPr/>
          </p:nvSpPr>
          <p:spPr>
            <a:xfrm>
              <a:off x="10927713" y="469824"/>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7" name="Google Shape;127;p13"/>
            <p:cNvSpPr/>
            <p:nvPr/>
          </p:nvSpPr>
          <p:spPr>
            <a:xfrm>
              <a:off x="10697227" y="385697"/>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8" name="Google Shape;128;p13"/>
            <p:cNvSpPr/>
            <p:nvPr/>
          </p:nvSpPr>
          <p:spPr>
            <a:xfrm>
              <a:off x="10697298" y="433204"/>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9" name="Google Shape;129;p13"/>
            <p:cNvSpPr/>
            <p:nvPr/>
          </p:nvSpPr>
          <p:spPr>
            <a:xfrm>
              <a:off x="10744165" y="464083"/>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0" name="Google Shape;130;p13"/>
            <p:cNvSpPr/>
            <p:nvPr/>
          </p:nvSpPr>
          <p:spPr>
            <a:xfrm>
              <a:off x="10971843" y="441224"/>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1" name="Google Shape;131;p13"/>
            <p:cNvSpPr/>
            <p:nvPr/>
          </p:nvSpPr>
          <p:spPr>
            <a:xfrm>
              <a:off x="11110849" y="358819"/>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 name="Google Shape;132;p13"/>
            <p:cNvSpPr/>
            <p:nvPr/>
          </p:nvSpPr>
          <p:spPr>
            <a:xfrm>
              <a:off x="10790557" y="441286"/>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3" name="Google Shape;133;p13"/>
            <p:cNvSpPr/>
            <p:nvPr/>
          </p:nvSpPr>
          <p:spPr>
            <a:xfrm>
              <a:off x="10881454" y="442364"/>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4" name="Google Shape;134;p13"/>
            <p:cNvSpPr/>
            <p:nvPr/>
          </p:nvSpPr>
          <p:spPr>
            <a:xfrm>
              <a:off x="11017242" y="365586"/>
              <a:ext cx="45719" cy="45719"/>
            </a:xfrm>
            <a:prstGeom prst="rect">
              <a:avLst/>
            </a:prstGeom>
            <a:solidFill>
              <a:srgbClr val="A8D08C"/>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5" name="Google Shape;135;p13"/>
            <p:cNvSpPr/>
            <p:nvPr/>
          </p:nvSpPr>
          <p:spPr>
            <a:xfrm>
              <a:off x="10971844" y="397592"/>
              <a:ext cx="45719" cy="45719"/>
            </a:xfrm>
            <a:prstGeom prst="rect">
              <a:avLst/>
            </a:prstGeom>
            <a:solidFill>
              <a:srgbClr val="A8D08C"/>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6" name="Google Shape;136;p13"/>
            <p:cNvSpPr/>
            <p:nvPr/>
          </p:nvSpPr>
          <p:spPr>
            <a:xfrm>
              <a:off x="10836752" y="415673"/>
              <a:ext cx="45719" cy="45719"/>
            </a:xfrm>
            <a:prstGeom prst="rect">
              <a:avLst/>
            </a:prstGeom>
            <a:solidFill>
              <a:srgbClr val="A8D08C"/>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 name="Google Shape;137;p13"/>
            <p:cNvSpPr/>
            <p:nvPr/>
          </p:nvSpPr>
          <p:spPr>
            <a:xfrm>
              <a:off x="10745319" y="371088"/>
              <a:ext cx="45719" cy="45719"/>
            </a:xfrm>
            <a:prstGeom prst="rect">
              <a:avLst/>
            </a:prstGeom>
            <a:solidFill>
              <a:srgbClr val="A8D08C"/>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8" name="Google Shape;138;p13"/>
            <p:cNvSpPr/>
            <p:nvPr/>
          </p:nvSpPr>
          <p:spPr>
            <a:xfrm>
              <a:off x="10697604" y="344731"/>
              <a:ext cx="45719" cy="45719"/>
            </a:xfrm>
            <a:prstGeom prst="rect">
              <a:avLst/>
            </a:prstGeom>
            <a:solidFill>
              <a:srgbClr val="A8D08C"/>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9" name="Google Shape;139;p13"/>
            <p:cNvSpPr/>
            <p:nvPr/>
          </p:nvSpPr>
          <p:spPr>
            <a:xfrm>
              <a:off x="10743323" y="418365"/>
              <a:ext cx="45719" cy="45719"/>
            </a:xfrm>
            <a:prstGeom prst="rect">
              <a:avLst/>
            </a:prstGeom>
            <a:solidFill>
              <a:srgbClr val="A8D08C"/>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0" name="Google Shape;140;p13"/>
            <p:cNvSpPr/>
            <p:nvPr/>
          </p:nvSpPr>
          <p:spPr>
            <a:xfrm>
              <a:off x="10648490" y="434564"/>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 name="Google Shape;141;p13"/>
            <p:cNvSpPr/>
            <p:nvPr/>
          </p:nvSpPr>
          <p:spPr>
            <a:xfrm>
              <a:off x="10697226" y="478922"/>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2" name="Google Shape;142;p13"/>
            <p:cNvSpPr/>
            <p:nvPr/>
          </p:nvSpPr>
          <p:spPr>
            <a:xfrm>
              <a:off x="10648490" y="482071"/>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3" name="Google Shape;143;p13"/>
            <p:cNvSpPr/>
            <p:nvPr/>
          </p:nvSpPr>
          <p:spPr>
            <a:xfrm>
              <a:off x="10602658" y="496630"/>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4" name="Google Shape;144;p13"/>
            <p:cNvSpPr/>
            <p:nvPr/>
          </p:nvSpPr>
          <p:spPr>
            <a:xfrm>
              <a:off x="10648660" y="529578"/>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 name="Google Shape;145;p13"/>
            <p:cNvSpPr/>
            <p:nvPr/>
          </p:nvSpPr>
          <p:spPr>
            <a:xfrm>
              <a:off x="10974752" y="215282"/>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6" name="Google Shape;146;p13"/>
            <p:cNvSpPr/>
            <p:nvPr/>
          </p:nvSpPr>
          <p:spPr>
            <a:xfrm>
              <a:off x="11019939" y="221504"/>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7" name="Google Shape;147;p13"/>
            <p:cNvSpPr/>
            <p:nvPr/>
          </p:nvSpPr>
          <p:spPr>
            <a:xfrm>
              <a:off x="11064062" y="207671"/>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 name="Google Shape;148;p13"/>
            <p:cNvSpPr/>
            <p:nvPr/>
          </p:nvSpPr>
          <p:spPr>
            <a:xfrm>
              <a:off x="11021922" y="173972"/>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9" name="Google Shape;149;p13"/>
            <p:cNvSpPr/>
            <p:nvPr/>
          </p:nvSpPr>
          <p:spPr>
            <a:xfrm>
              <a:off x="10975816" y="166569"/>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 name="Google Shape;150;p13"/>
            <p:cNvSpPr/>
            <p:nvPr/>
          </p:nvSpPr>
          <p:spPr>
            <a:xfrm>
              <a:off x="11066967" y="170110"/>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1" name="Google Shape;151;p13"/>
            <p:cNvSpPr/>
            <p:nvPr/>
          </p:nvSpPr>
          <p:spPr>
            <a:xfrm>
              <a:off x="11110848" y="179504"/>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 name="Google Shape;152;p13"/>
            <p:cNvSpPr/>
            <p:nvPr/>
          </p:nvSpPr>
          <p:spPr>
            <a:xfrm>
              <a:off x="11110847" y="131574"/>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3" name="Google Shape;153;p13"/>
            <p:cNvSpPr/>
            <p:nvPr/>
          </p:nvSpPr>
          <p:spPr>
            <a:xfrm>
              <a:off x="11068028" y="123706"/>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4" name="Google Shape;154;p13"/>
            <p:cNvSpPr/>
            <p:nvPr/>
          </p:nvSpPr>
          <p:spPr>
            <a:xfrm>
              <a:off x="10744049" y="506409"/>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5" name="Google Shape;155;p13"/>
            <p:cNvSpPr/>
            <p:nvPr/>
          </p:nvSpPr>
          <p:spPr>
            <a:xfrm>
              <a:off x="10791851" y="486880"/>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6" name="Google Shape;156;p13"/>
            <p:cNvSpPr/>
            <p:nvPr/>
          </p:nvSpPr>
          <p:spPr>
            <a:xfrm>
              <a:off x="10603762" y="542670"/>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7" name="Google Shape;157;p13"/>
            <p:cNvSpPr/>
            <p:nvPr/>
          </p:nvSpPr>
          <p:spPr>
            <a:xfrm>
              <a:off x="10554935" y="521140"/>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8" name="Google Shape;158;p13"/>
            <p:cNvSpPr/>
            <p:nvPr/>
          </p:nvSpPr>
          <p:spPr>
            <a:xfrm>
              <a:off x="10554934" y="565529"/>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9" name="Google Shape;159;p13"/>
            <p:cNvSpPr/>
            <p:nvPr/>
          </p:nvSpPr>
          <p:spPr>
            <a:xfrm>
              <a:off x="10508026" y="545539"/>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0" name="Google Shape;160;p13"/>
            <p:cNvSpPr/>
            <p:nvPr/>
          </p:nvSpPr>
          <p:spPr>
            <a:xfrm>
              <a:off x="10695313" y="522679"/>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1" name="Google Shape;161;p13"/>
            <p:cNvSpPr/>
            <p:nvPr/>
          </p:nvSpPr>
          <p:spPr>
            <a:xfrm>
              <a:off x="11157248" y="379440"/>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2" name="Google Shape;162;p13"/>
            <p:cNvSpPr/>
            <p:nvPr/>
          </p:nvSpPr>
          <p:spPr>
            <a:xfrm>
              <a:off x="11159589" y="238604"/>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3" name="Google Shape;163;p13"/>
            <p:cNvSpPr/>
            <p:nvPr/>
          </p:nvSpPr>
          <p:spPr>
            <a:xfrm>
              <a:off x="11157732" y="193870"/>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4" name="Google Shape;164;p13"/>
            <p:cNvSpPr/>
            <p:nvPr/>
          </p:nvSpPr>
          <p:spPr>
            <a:xfrm>
              <a:off x="11159253" y="150511"/>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5" name="Google Shape;165;p13"/>
            <p:cNvSpPr/>
            <p:nvPr/>
          </p:nvSpPr>
          <p:spPr>
            <a:xfrm>
              <a:off x="11160962" y="107001"/>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6" name="Google Shape;166;p13"/>
            <p:cNvSpPr/>
            <p:nvPr/>
          </p:nvSpPr>
          <p:spPr>
            <a:xfrm>
              <a:off x="11113747" y="87270"/>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67" name="Google Shape;167;p13"/>
          <p:cNvSpPr txBox="1"/>
          <p:nvPr/>
        </p:nvSpPr>
        <p:spPr>
          <a:xfrm>
            <a:off x="9817479" y="241281"/>
            <a:ext cx="235444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chemeClr val="accent4"/>
                </a:solidFill>
                <a:latin typeface="Aharoni"/>
                <a:ea typeface="Aharoni"/>
                <a:cs typeface="Aharoni"/>
                <a:sym typeface="Aharoni"/>
              </a:rPr>
              <a:t>Biota</a:t>
            </a:r>
            <a:r>
              <a:rPr lang="en-US" sz="4000">
                <a:solidFill>
                  <a:srgbClr val="00B0F0"/>
                </a:solidFill>
                <a:latin typeface="Aharoni"/>
                <a:ea typeface="Aharoni"/>
                <a:cs typeface="Aharoni"/>
                <a:sym typeface="Aharoni"/>
              </a:rPr>
              <a:t>Phy</a:t>
            </a:r>
            <a:endParaRPr/>
          </a:p>
        </p:txBody>
      </p:sp>
      <p:sp>
        <p:nvSpPr>
          <p:cNvPr id="168" name="Google Shape;168;p13"/>
          <p:cNvSpPr/>
          <p:nvPr/>
        </p:nvSpPr>
        <p:spPr>
          <a:xfrm rot="9634976">
            <a:off x="11891684" y="551970"/>
            <a:ext cx="282564" cy="265833"/>
          </a:xfrm>
          <a:prstGeom prst="diagStripe">
            <a:avLst>
              <a:gd name="adj" fmla="val 92636"/>
            </a:avLst>
          </a:prstGeom>
          <a:solidFill>
            <a:srgbClr val="E11101"/>
          </a:solidFill>
          <a:ln w="12700" cap="flat" cmpd="sng">
            <a:solidFill>
              <a:srgbClr val="E1110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9" name="Google Shape;169;p13"/>
          <p:cNvSpPr/>
          <p:nvPr/>
        </p:nvSpPr>
        <p:spPr>
          <a:xfrm rot="-2757423">
            <a:off x="9747324" y="434920"/>
            <a:ext cx="282564" cy="265833"/>
          </a:xfrm>
          <a:prstGeom prst="diagStripe">
            <a:avLst>
              <a:gd name="adj" fmla="val 92636"/>
            </a:avLst>
          </a:prstGeom>
          <a:solidFill>
            <a:srgbClr val="E11101"/>
          </a:solidFill>
          <a:ln w="12700" cap="flat" cmpd="sng">
            <a:solidFill>
              <a:srgbClr val="E1110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170" name="Google Shape;170;p13"/>
          <p:cNvCxnSpPr/>
          <p:nvPr/>
        </p:nvCxnSpPr>
        <p:spPr>
          <a:xfrm>
            <a:off x="0" y="6336568"/>
            <a:ext cx="12210400" cy="0"/>
          </a:xfrm>
          <a:prstGeom prst="straightConnector1">
            <a:avLst/>
          </a:prstGeom>
          <a:noFill/>
          <a:ln w="38100" cap="flat" cmpd="sng">
            <a:solidFill>
              <a:srgbClr val="E11101"/>
            </a:solidFill>
            <a:prstDash val="solid"/>
            <a:miter lim="800000"/>
            <a:headEnd type="none" w="sm" len="sm"/>
            <a:tailEnd type="none" w="sm" len="sm"/>
          </a:ln>
        </p:spPr>
      </p:cxnSp>
      <p:sp>
        <p:nvSpPr>
          <p:cNvPr id="171" name="Google Shape;171;p13"/>
          <p:cNvSpPr txBox="1"/>
          <p:nvPr/>
        </p:nvSpPr>
        <p:spPr>
          <a:xfrm>
            <a:off x="-9088" y="6354856"/>
            <a:ext cx="12210344" cy="499438"/>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2" name="Google Shape;172;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800">
                <a:solidFill>
                  <a:srgbClr val="E11101"/>
                </a:solidFill>
              </a:rPr>
              <a:t>20</a:t>
            </a:fld>
            <a:endParaRPr sz="1800">
              <a:solidFill>
                <a:srgbClr val="E11101"/>
              </a:solidFill>
            </a:endParaRPr>
          </a:p>
        </p:txBody>
      </p:sp>
      <p:cxnSp>
        <p:nvCxnSpPr>
          <p:cNvPr id="173" name="Google Shape;173;p13"/>
          <p:cNvCxnSpPr/>
          <p:nvPr/>
        </p:nvCxnSpPr>
        <p:spPr>
          <a:xfrm>
            <a:off x="0" y="1010029"/>
            <a:ext cx="12210400" cy="0"/>
          </a:xfrm>
          <a:prstGeom prst="straightConnector1">
            <a:avLst/>
          </a:prstGeom>
          <a:noFill/>
          <a:ln w="38100" cap="flat" cmpd="sng">
            <a:solidFill>
              <a:srgbClr val="E11101"/>
            </a:solidFill>
            <a:prstDash val="solid"/>
            <a:miter lim="800000"/>
            <a:headEnd type="none" w="sm" len="sm"/>
            <a:tailEnd type="none" w="sm" len="sm"/>
          </a:ln>
        </p:spPr>
      </p:cxnSp>
      <p:sp>
        <p:nvSpPr>
          <p:cNvPr id="174" name="Google Shape;174;p13"/>
          <p:cNvSpPr txBox="1"/>
          <p:nvPr/>
        </p:nvSpPr>
        <p:spPr>
          <a:xfrm>
            <a:off x="1" y="2519156"/>
            <a:ext cx="12171924" cy="344705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800" dirty="0">
                <a:solidFill>
                  <a:srgbClr val="595959"/>
                </a:solidFill>
                <a:latin typeface="Aharoni"/>
                <a:ea typeface="Aharoni"/>
                <a:cs typeface="Aharoni"/>
                <a:sym typeface="Aharoni"/>
              </a:rPr>
              <a:t>Data Use Skills</a:t>
            </a:r>
          </a:p>
          <a:p>
            <a:pPr marL="0" marR="0" lvl="0" indent="0" algn="ctr" rtl="0">
              <a:spcBef>
                <a:spcPts val="0"/>
              </a:spcBef>
              <a:spcAft>
                <a:spcPts val="0"/>
              </a:spcAft>
              <a:buNone/>
            </a:pPr>
            <a:r>
              <a:rPr lang="en-US" sz="4200" dirty="0">
                <a:solidFill>
                  <a:srgbClr val="595959"/>
                </a:solidFill>
                <a:latin typeface="Aharoni"/>
                <a:ea typeface="Aharoni"/>
                <a:cs typeface="Aharoni"/>
                <a:sym typeface="Aharoni"/>
              </a:rPr>
              <a:t>Featuring Data from Natural History Collections</a:t>
            </a:r>
          </a:p>
          <a:p>
            <a:pPr marL="0" marR="0" lvl="0" indent="0" algn="ctr" rtl="0">
              <a:spcBef>
                <a:spcPts val="0"/>
              </a:spcBef>
              <a:spcAft>
                <a:spcPts val="0"/>
              </a:spcAft>
              <a:buNone/>
            </a:pPr>
            <a:endParaRPr lang="en-US" sz="4800" dirty="0">
              <a:solidFill>
                <a:srgbClr val="595959"/>
              </a:solidFill>
              <a:latin typeface="Aharoni"/>
              <a:ea typeface="Aharoni"/>
              <a:cs typeface="Aharoni"/>
              <a:sym typeface="Aharoni"/>
            </a:endParaRPr>
          </a:p>
          <a:p>
            <a:pPr marL="0" marR="0" lvl="0" indent="0" algn="ctr" rtl="0">
              <a:spcBef>
                <a:spcPts val="0"/>
              </a:spcBef>
              <a:spcAft>
                <a:spcPts val="0"/>
              </a:spcAft>
              <a:buNone/>
            </a:pPr>
            <a:r>
              <a:rPr lang="en-US" sz="4800" dirty="0">
                <a:solidFill>
                  <a:srgbClr val="595959"/>
                </a:solidFill>
                <a:latin typeface="Aharoni"/>
                <a:ea typeface="Aharoni"/>
                <a:cs typeface="Aharoni"/>
                <a:sym typeface="Aharoni"/>
              </a:rPr>
              <a:t>September 21-November 30, 2022</a:t>
            </a:r>
          </a:p>
          <a:p>
            <a:pPr marL="0" marR="0" lvl="0" indent="0" algn="ctr" rtl="0">
              <a:spcBef>
                <a:spcPts val="0"/>
              </a:spcBef>
              <a:spcAft>
                <a:spcPts val="0"/>
              </a:spcAft>
              <a:buNone/>
            </a:pPr>
            <a:r>
              <a:rPr lang="en-US" sz="3200" b="0" i="0" u="sng" dirty="0">
                <a:solidFill>
                  <a:srgbClr val="0563C1"/>
                </a:solidFill>
                <a:effectLst/>
                <a:latin typeface="Calibri" panose="020F0502020204030204" pitchFamily="34" charset="0"/>
                <a:hlinkClick r:id="rId3" tooltip="Original URL:&#10;https://www.idigbio.org/content/biotaphy-2022-webinar-series&#10;&#10;Click to follow link."/>
              </a:rPr>
              <a:t>https://www.idigbio.org/content/biotaphy-2022-</a:t>
            </a:r>
            <a:r>
              <a:rPr lang="en-US" sz="3200" b="0" i="0" u="sng" dirty="0">
                <a:solidFill>
                  <a:srgbClr val="070706"/>
                </a:solidFill>
                <a:effectLst/>
                <a:latin typeface="Calibri" panose="020F0502020204030204" pitchFamily="34" charset="0"/>
                <a:hlinkClick r:id="rId3" tooltip="Original URL:&#10;https://www.idigbio.org/content/biotaphy-2022-webinar-series&#10;&#10;Click to follow link."/>
              </a:rPr>
              <a:t>webinar</a:t>
            </a:r>
            <a:r>
              <a:rPr lang="en-US" sz="3200" b="0" i="0" u="sng" dirty="0">
                <a:solidFill>
                  <a:srgbClr val="0563C1"/>
                </a:solidFill>
                <a:effectLst/>
                <a:latin typeface="Calibri" panose="020F0502020204030204" pitchFamily="34" charset="0"/>
                <a:hlinkClick r:id="rId3" tooltip="Original URL:&#10;https://www.idigbio.org/content/biotaphy-2022-webinar-series&#10;&#10;Click to follow link."/>
              </a:rPr>
              <a:t>-series</a:t>
            </a:r>
            <a:endParaRPr lang="en-US" sz="3200" dirty="0">
              <a:solidFill>
                <a:srgbClr val="595959"/>
              </a:solidFill>
              <a:latin typeface="Aharoni"/>
              <a:ea typeface="Aharoni"/>
              <a:cs typeface="Aharoni"/>
              <a:sym typeface="Aharoni"/>
            </a:endParaRPr>
          </a:p>
        </p:txBody>
      </p:sp>
      <p:sp>
        <p:nvSpPr>
          <p:cNvPr id="175" name="Google Shape;175;p13"/>
          <p:cNvSpPr txBox="1"/>
          <p:nvPr/>
        </p:nvSpPr>
        <p:spPr>
          <a:xfrm>
            <a:off x="155926" y="1394153"/>
            <a:ext cx="1187704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800" dirty="0">
                <a:solidFill>
                  <a:srgbClr val="E11101"/>
                </a:solidFill>
                <a:latin typeface="Aharoni"/>
                <a:ea typeface="Aharoni"/>
                <a:cs typeface="Aharoni"/>
                <a:sym typeface="Aharoni"/>
              </a:rPr>
              <a:t>Webinar Series</a:t>
            </a:r>
            <a:endParaRPr sz="4800" dirty="0">
              <a:solidFill>
                <a:srgbClr val="E11101"/>
              </a:solidFill>
              <a:latin typeface="Aharoni"/>
              <a:ea typeface="Aharoni"/>
              <a:cs typeface="Aharoni"/>
              <a:sym typeface="Aharon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txBox="1"/>
          <p:nvPr/>
        </p:nvSpPr>
        <p:spPr>
          <a:xfrm>
            <a:off x="0" y="4189"/>
            <a:ext cx="12192000" cy="1005840"/>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5" name="Google Shape;85;p13"/>
          <p:cNvGrpSpPr/>
          <p:nvPr/>
        </p:nvGrpSpPr>
        <p:grpSpPr>
          <a:xfrm>
            <a:off x="10581163" y="333235"/>
            <a:ext cx="698655" cy="523978"/>
            <a:chOff x="10508026" y="87270"/>
            <a:chExt cx="698655" cy="523978"/>
          </a:xfrm>
        </p:grpSpPr>
        <p:sp>
          <p:nvSpPr>
            <p:cNvPr id="86" name="Google Shape;86;p13"/>
            <p:cNvSpPr/>
            <p:nvPr/>
          </p:nvSpPr>
          <p:spPr>
            <a:xfrm>
              <a:off x="10698603" y="299013"/>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 name="Google Shape;87;p13"/>
            <p:cNvSpPr/>
            <p:nvPr/>
          </p:nvSpPr>
          <p:spPr>
            <a:xfrm>
              <a:off x="10744322" y="276153"/>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 name="Google Shape;88;p13"/>
            <p:cNvSpPr/>
            <p:nvPr/>
          </p:nvSpPr>
          <p:spPr>
            <a:xfrm>
              <a:off x="10744321" y="321873"/>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 name="Google Shape;89;p13"/>
            <p:cNvSpPr/>
            <p:nvPr/>
          </p:nvSpPr>
          <p:spPr>
            <a:xfrm>
              <a:off x="10790040" y="353303"/>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0" name="Google Shape;90;p13"/>
            <p:cNvSpPr/>
            <p:nvPr/>
          </p:nvSpPr>
          <p:spPr>
            <a:xfrm>
              <a:off x="10790040" y="309013"/>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 name="Google Shape;91;p13"/>
            <p:cNvSpPr/>
            <p:nvPr/>
          </p:nvSpPr>
          <p:spPr>
            <a:xfrm>
              <a:off x="10835759" y="367592"/>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2" name="Google Shape;92;p13"/>
            <p:cNvSpPr/>
            <p:nvPr/>
          </p:nvSpPr>
          <p:spPr>
            <a:xfrm>
              <a:off x="10835758" y="321872"/>
              <a:ext cx="45719" cy="45719"/>
            </a:xfrm>
            <a:prstGeom prst="rect">
              <a:avLst/>
            </a:prstGeom>
            <a:solidFill>
              <a:srgbClr val="548135"/>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3" name="Google Shape;93;p13"/>
            <p:cNvSpPr/>
            <p:nvPr/>
          </p:nvSpPr>
          <p:spPr>
            <a:xfrm>
              <a:off x="10882536" y="304884"/>
              <a:ext cx="45719" cy="45719"/>
            </a:xfrm>
            <a:prstGeom prst="rect">
              <a:avLst/>
            </a:prstGeom>
            <a:solidFill>
              <a:srgbClr val="548135"/>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 name="Google Shape;94;p13"/>
            <p:cNvSpPr/>
            <p:nvPr/>
          </p:nvSpPr>
          <p:spPr>
            <a:xfrm>
              <a:off x="10881477" y="353303"/>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5" name="Google Shape;95;p13"/>
            <p:cNvSpPr/>
            <p:nvPr/>
          </p:nvSpPr>
          <p:spPr>
            <a:xfrm>
              <a:off x="10881477" y="400134"/>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 name="Google Shape;96;p13"/>
            <p:cNvSpPr/>
            <p:nvPr/>
          </p:nvSpPr>
          <p:spPr>
            <a:xfrm>
              <a:off x="10927192" y="376162"/>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 name="Google Shape;97;p13"/>
            <p:cNvSpPr/>
            <p:nvPr/>
          </p:nvSpPr>
          <p:spPr>
            <a:xfrm>
              <a:off x="10790039" y="260437"/>
              <a:ext cx="45719" cy="45719"/>
            </a:xfrm>
            <a:prstGeom prst="rect">
              <a:avLst/>
            </a:prstGeom>
            <a:solidFill>
              <a:srgbClr val="548135"/>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 name="Google Shape;98;p13"/>
            <p:cNvSpPr/>
            <p:nvPr/>
          </p:nvSpPr>
          <p:spPr>
            <a:xfrm>
              <a:off x="10835757" y="273486"/>
              <a:ext cx="45719" cy="45719"/>
            </a:xfrm>
            <a:prstGeom prst="rect">
              <a:avLst/>
            </a:prstGeom>
            <a:solidFill>
              <a:srgbClr val="548135"/>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 name="Google Shape;99;p13"/>
            <p:cNvSpPr/>
            <p:nvPr/>
          </p:nvSpPr>
          <p:spPr>
            <a:xfrm>
              <a:off x="10881476" y="257815"/>
              <a:ext cx="45719" cy="45719"/>
            </a:xfrm>
            <a:prstGeom prst="rect">
              <a:avLst/>
            </a:prstGeom>
            <a:solidFill>
              <a:srgbClr val="548135"/>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 name="Google Shape;100;p13"/>
            <p:cNvSpPr/>
            <p:nvPr/>
          </p:nvSpPr>
          <p:spPr>
            <a:xfrm>
              <a:off x="10927195" y="233606"/>
              <a:ext cx="45719" cy="45719"/>
            </a:xfrm>
            <a:prstGeom prst="rect">
              <a:avLst/>
            </a:prstGeom>
            <a:solidFill>
              <a:srgbClr val="548135"/>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 name="Google Shape;101;p13"/>
            <p:cNvSpPr/>
            <p:nvPr/>
          </p:nvSpPr>
          <p:spPr>
            <a:xfrm>
              <a:off x="10927192" y="281183"/>
              <a:ext cx="45719" cy="45719"/>
            </a:xfrm>
            <a:prstGeom prst="rect">
              <a:avLst/>
            </a:prstGeom>
            <a:solidFill>
              <a:srgbClr val="548135"/>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 name="Google Shape;102;p13"/>
            <p:cNvSpPr/>
            <p:nvPr/>
          </p:nvSpPr>
          <p:spPr>
            <a:xfrm>
              <a:off x="10927192" y="328585"/>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 name="Google Shape;103;p13"/>
            <p:cNvSpPr/>
            <p:nvPr/>
          </p:nvSpPr>
          <p:spPr>
            <a:xfrm>
              <a:off x="10927192" y="422993"/>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 name="Google Shape;104;p13"/>
            <p:cNvSpPr/>
            <p:nvPr/>
          </p:nvSpPr>
          <p:spPr>
            <a:xfrm>
              <a:off x="10790038" y="397593"/>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 name="Google Shape;105;p13"/>
            <p:cNvSpPr/>
            <p:nvPr/>
          </p:nvSpPr>
          <p:spPr>
            <a:xfrm>
              <a:off x="10971848" y="351874"/>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 name="Google Shape;106;p13"/>
            <p:cNvSpPr/>
            <p:nvPr/>
          </p:nvSpPr>
          <p:spPr>
            <a:xfrm>
              <a:off x="10971847" y="303614"/>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 name="Google Shape;107;p13"/>
            <p:cNvSpPr/>
            <p:nvPr/>
          </p:nvSpPr>
          <p:spPr>
            <a:xfrm>
              <a:off x="10927192" y="185187"/>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 name="Google Shape;108;p13"/>
            <p:cNvSpPr/>
            <p:nvPr/>
          </p:nvSpPr>
          <p:spPr>
            <a:xfrm>
              <a:off x="10881471" y="208046"/>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 name="Google Shape;109;p13"/>
            <p:cNvSpPr/>
            <p:nvPr/>
          </p:nvSpPr>
          <p:spPr>
            <a:xfrm>
              <a:off x="10835749" y="225742"/>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 name="Google Shape;110;p13"/>
            <p:cNvSpPr/>
            <p:nvPr/>
          </p:nvSpPr>
          <p:spPr>
            <a:xfrm>
              <a:off x="10788970" y="212051"/>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1" name="Google Shape;111;p13"/>
            <p:cNvSpPr/>
            <p:nvPr/>
          </p:nvSpPr>
          <p:spPr>
            <a:xfrm>
              <a:off x="10971847" y="254401"/>
              <a:ext cx="45719" cy="45719"/>
            </a:xfrm>
            <a:prstGeom prst="rect">
              <a:avLst/>
            </a:prstGeom>
            <a:solidFill>
              <a:srgbClr val="548135"/>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 name="Google Shape;112;p13"/>
            <p:cNvSpPr/>
            <p:nvPr/>
          </p:nvSpPr>
          <p:spPr>
            <a:xfrm>
              <a:off x="11016503" y="316661"/>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 name="Google Shape;113;p13"/>
            <p:cNvSpPr/>
            <p:nvPr/>
          </p:nvSpPr>
          <p:spPr>
            <a:xfrm>
              <a:off x="11061158" y="346985"/>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 name="Google Shape;114;p13"/>
            <p:cNvSpPr/>
            <p:nvPr/>
          </p:nvSpPr>
          <p:spPr>
            <a:xfrm>
              <a:off x="11061157" y="301266"/>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5" name="Google Shape;115;p13"/>
            <p:cNvSpPr/>
            <p:nvPr/>
          </p:nvSpPr>
          <p:spPr>
            <a:xfrm>
              <a:off x="11110852" y="317992"/>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6" name="Google Shape;116;p13"/>
            <p:cNvSpPr/>
            <p:nvPr/>
          </p:nvSpPr>
          <p:spPr>
            <a:xfrm>
              <a:off x="11110851" y="270942"/>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7" name="Google Shape;117;p13"/>
            <p:cNvSpPr/>
            <p:nvPr/>
          </p:nvSpPr>
          <p:spPr>
            <a:xfrm>
              <a:off x="11061157" y="254401"/>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8" name="Google Shape;118;p13"/>
            <p:cNvSpPr/>
            <p:nvPr/>
          </p:nvSpPr>
          <p:spPr>
            <a:xfrm>
              <a:off x="11157251" y="331872"/>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9" name="Google Shape;119;p13"/>
            <p:cNvSpPr/>
            <p:nvPr/>
          </p:nvSpPr>
          <p:spPr>
            <a:xfrm>
              <a:off x="11157251" y="285438"/>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0" name="Google Shape;120;p13"/>
            <p:cNvSpPr/>
            <p:nvPr/>
          </p:nvSpPr>
          <p:spPr>
            <a:xfrm>
              <a:off x="11110850" y="222993"/>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1" name="Google Shape;121;p13"/>
            <p:cNvSpPr/>
            <p:nvPr/>
          </p:nvSpPr>
          <p:spPr>
            <a:xfrm>
              <a:off x="11016393" y="269129"/>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2" name="Google Shape;122;p13"/>
            <p:cNvSpPr/>
            <p:nvPr/>
          </p:nvSpPr>
          <p:spPr>
            <a:xfrm>
              <a:off x="11062112" y="391373"/>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3" name="Google Shape;123;p13"/>
            <p:cNvSpPr/>
            <p:nvPr/>
          </p:nvSpPr>
          <p:spPr>
            <a:xfrm>
              <a:off x="11017243" y="454936"/>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4" name="Google Shape;124;p13"/>
            <p:cNvSpPr/>
            <p:nvPr/>
          </p:nvSpPr>
          <p:spPr>
            <a:xfrm>
              <a:off x="11017601" y="409975"/>
              <a:ext cx="45719" cy="45719"/>
            </a:xfrm>
            <a:prstGeom prst="rect">
              <a:avLst/>
            </a:prstGeom>
            <a:solidFill>
              <a:srgbClr val="A8D08C"/>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5" name="Google Shape;125;p13"/>
            <p:cNvSpPr/>
            <p:nvPr/>
          </p:nvSpPr>
          <p:spPr>
            <a:xfrm>
              <a:off x="10835748" y="461453"/>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 name="Google Shape;126;p13"/>
            <p:cNvSpPr/>
            <p:nvPr/>
          </p:nvSpPr>
          <p:spPr>
            <a:xfrm>
              <a:off x="10927713" y="469824"/>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7" name="Google Shape;127;p13"/>
            <p:cNvSpPr/>
            <p:nvPr/>
          </p:nvSpPr>
          <p:spPr>
            <a:xfrm>
              <a:off x="10697227" y="385697"/>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8" name="Google Shape;128;p13"/>
            <p:cNvSpPr/>
            <p:nvPr/>
          </p:nvSpPr>
          <p:spPr>
            <a:xfrm>
              <a:off x="10697298" y="433204"/>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9" name="Google Shape;129;p13"/>
            <p:cNvSpPr/>
            <p:nvPr/>
          </p:nvSpPr>
          <p:spPr>
            <a:xfrm>
              <a:off x="10744165" y="464083"/>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0" name="Google Shape;130;p13"/>
            <p:cNvSpPr/>
            <p:nvPr/>
          </p:nvSpPr>
          <p:spPr>
            <a:xfrm>
              <a:off x="10971843" y="441224"/>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1" name="Google Shape;131;p13"/>
            <p:cNvSpPr/>
            <p:nvPr/>
          </p:nvSpPr>
          <p:spPr>
            <a:xfrm>
              <a:off x="11110849" y="358819"/>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 name="Google Shape;132;p13"/>
            <p:cNvSpPr/>
            <p:nvPr/>
          </p:nvSpPr>
          <p:spPr>
            <a:xfrm>
              <a:off x="10790557" y="441286"/>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3" name="Google Shape;133;p13"/>
            <p:cNvSpPr/>
            <p:nvPr/>
          </p:nvSpPr>
          <p:spPr>
            <a:xfrm>
              <a:off x="10881454" y="442364"/>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4" name="Google Shape;134;p13"/>
            <p:cNvSpPr/>
            <p:nvPr/>
          </p:nvSpPr>
          <p:spPr>
            <a:xfrm>
              <a:off x="11017242" y="365586"/>
              <a:ext cx="45719" cy="45719"/>
            </a:xfrm>
            <a:prstGeom prst="rect">
              <a:avLst/>
            </a:prstGeom>
            <a:solidFill>
              <a:srgbClr val="A8D08C"/>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5" name="Google Shape;135;p13"/>
            <p:cNvSpPr/>
            <p:nvPr/>
          </p:nvSpPr>
          <p:spPr>
            <a:xfrm>
              <a:off x="10971844" y="397592"/>
              <a:ext cx="45719" cy="45719"/>
            </a:xfrm>
            <a:prstGeom prst="rect">
              <a:avLst/>
            </a:prstGeom>
            <a:solidFill>
              <a:srgbClr val="A8D08C"/>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6" name="Google Shape;136;p13"/>
            <p:cNvSpPr/>
            <p:nvPr/>
          </p:nvSpPr>
          <p:spPr>
            <a:xfrm>
              <a:off x="10836752" y="415673"/>
              <a:ext cx="45719" cy="45719"/>
            </a:xfrm>
            <a:prstGeom prst="rect">
              <a:avLst/>
            </a:prstGeom>
            <a:solidFill>
              <a:srgbClr val="A8D08C"/>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 name="Google Shape;137;p13"/>
            <p:cNvSpPr/>
            <p:nvPr/>
          </p:nvSpPr>
          <p:spPr>
            <a:xfrm>
              <a:off x="10745319" y="371088"/>
              <a:ext cx="45719" cy="45719"/>
            </a:xfrm>
            <a:prstGeom prst="rect">
              <a:avLst/>
            </a:prstGeom>
            <a:solidFill>
              <a:srgbClr val="A8D08C"/>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8" name="Google Shape;138;p13"/>
            <p:cNvSpPr/>
            <p:nvPr/>
          </p:nvSpPr>
          <p:spPr>
            <a:xfrm>
              <a:off x="10697604" y="344731"/>
              <a:ext cx="45719" cy="45719"/>
            </a:xfrm>
            <a:prstGeom prst="rect">
              <a:avLst/>
            </a:prstGeom>
            <a:solidFill>
              <a:srgbClr val="A8D08C"/>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9" name="Google Shape;139;p13"/>
            <p:cNvSpPr/>
            <p:nvPr/>
          </p:nvSpPr>
          <p:spPr>
            <a:xfrm>
              <a:off x="10743323" y="418365"/>
              <a:ext cx="45719" cy="45719"/>
            </a:xfrm>
            <a:prstGeom prst="rect">
              <a:avLst/>
            </a:prstGeom>
            <a:solidFill>
              <a:srgbClr val="A8D08C"/>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0" name="Google Shape;140;p13"/>
            <p:cNvSpPr/>
            <p:nvPr/>
          </p:nvSpPr>
          <p:spPr>
            <a:xfrm>
              <a:off x="10648490" y="434564"/>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 name="Google Shape;141;p13"/>
            <p:cNvSpPr/>
            <p:nvPr/>
          </p:nvSpPr>
          <p:spPr>
            <a:xfrm>
              <a:off x="10697226" y="478922"/>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2" name="Google Shape;142;p13"/>
            <p:cNvSpPr/>
            <p:nvPr/>
          </p:nvSpPr>
          <p:spPr>
            <a:xfrm>
              <a:off x="10648490" y="482071"/>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3" name="Google Shape;143;p13"/>
            <p:cNvSpPr/>
            <p:nvPr/>
          </p:nvSpPr>
          <p:spPr>
            <a:xfrm>
              <a:off x="10602658" y="496630"/>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4" name="Google Shape;144;p13"/>
            <p:cNvSpPr/>
            <p:nvPr/>
          </p:nvSpPr>
          <p:spPr>
            <a:xfrm>
              <a:off x="10648660" y="529578"/>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 name="Google Shape;145;p13"/>
            <p:cNvSpPr/>
            <p:nvPr/>
          </p:nvSpPr>
          <p:spPr>
            <a:xfrm>
              <a:off x="10974752" y="215282"/>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6" name="Google Shape;146;p13"/>
            <p:cNvSpPr/>
            <p:nvPr/>
          </p:nvSpPr>
          <p:spPr>
            <a:xfrm>
              <a:off x="11019939" y="221504"/>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7" name="Google Shape;147;p13"/>
            <p:cNvSpPr/>
            <p:nvPr/>
          </p:nvSpPr>
          <p:spPr>
            <a:xfrm>
              <a:off x="11064062" y="207671"/>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 name="Google Shape;148;p13"/>
            <p:cNvSpPr/>
            <p:nvPr/>
          </p:nvSpPr>
          <p:spPr>
            <a:xfrm>
              <a:off x="11021922" y="173972"/>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9" name="Google Shape;149;p13"/>
            <p:cNvSpPr/>
            <p:nvPr/>
          </p:nvSpPr>
          <p:spPr>
            <a:xfrm>
              <a:off x="10975816" y="166569"/>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 name="Google Shape;150;p13"/>
            <p:cNvSpPr/>
            <p:nvPr/>
          </p:nvSpPr>
          <p:spPr>
            <a:xfrm>
              <a:off x="11066967" y="170110"/>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1" name="Google Shape;151;p13"/>
            <p:cNvSpPr/>
            <p:nvPr/>
          </p:nvSpPr>
          <p:spPr>
            <a:xfrm>
              <a:off x="11110848" y="179504"/>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 name="Google Shape;152;p13"/>
            <p:cNvSpPr/>
            <p:nvPr/>
          </p:nvSpPr>
          <p:spPr>
            <a:xfrm>
              <a:off x="11110847" y="131574"/>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3" name="Google Shape;153;p13"/>
            <p:cNvSpPr/>
            <p:nvPr/>
          </p:nvSpPr>
          <p:spPr>
            <a:xfrm>
              <a:off x="11068028" y="123706"/>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4" name="Google Shape;154;p13"/>
            <p:cNvSpPr/>
            <p:nvPr/>
          </p:nvSpPr>
          <p:spPr>
            <a:xfrm>
              <a:off x="10744049" y="506409"/>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5" name="Google Shape;155;p13"/>
            <p:cNvSpPr/>
            <p:nvPr/>
          </p:nvSpPr>
          <p:spPr>
            <a:xfrm>
              <a:off x="10791851" y="486880"/>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6" name="Google Shape;156;p13"/>
            <p:cNvSpPr/>
            <p:nvPr/>
          </p:nvSpPr>
          <p:spPr>
            <a:xfrm>
              <a:off x="10603762" y="542670"/>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7" name="Google Shape;157;p13"/>
            <p:cNvSpPr/>
            <p:nvPr/>
          </p:nvSpPr>
          <p:spPr>
            <a:xfrm>
              <a:off x="10554935" y="521140"/>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8" name="Google Shape;158;p13"/>
            <p:cNvSpPr/>
            <p:nvPr/>
          </p:nvSpPr>
          <p:spPr>
            <a:xfrm>
              <a:off x="10554934" y="565529"/>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9" name="Google Shape;159;p13"/>
            <p:cNvSpPr/>
            <p:nvPr/>
          </p:nvSpPr>
          <p:spPr>
            <a:xfrm>
              <a:off x="10508026" y="545539"/>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0" name="Google Shape;160;p13"/>
            <p:cNvSpPr/>
            <p:nvPr/>
          </p:nvSpPr>
          <p:spPr>
            <a:xfrm>
              <a:off x="10695313" y="522679"/>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1" name="Google Shape;161;p13"/>
            <p:cNvSpPr/>
            <p:nvPr/>
          </p:nvSpPr>
          <p:spPr>
            <a:xfrm>
              <a:off x="11157248" y="379440"/>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2" name="Google Shape;162;p13"/>
            <p:cNvSpPr/>
            <p:nvPr/>
          </p:nvSpPr>
          <p:spPr>
            <a:xfrm>
              <a:off x="11159589" y="238604"/>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3" name="Google Shape;163;p13"/>
            <p:cNvSpPr/>
            <p:nvPr/>
          </p:nvSpPr>
          <p:spPr>
            <a:xfrm>
              <a:off x="11157732" y="193870"/>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4" name="Google Shape;164;p13"/>
            <p:cNvSpPr/>
            <p:nvPr/>
          </p:nvSpPr>
          <p:spPr>
            <a:xfrm>
              <a:off x="11159253" y="150511"/>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5" name="Google Shape;165;p13"/>
            <p:cNvSpPr/>
            <p:nvPr/>
          </p:nvSpPr>
          <p:spPr>
            <a:xfrm>
              <a:off x="11160962" y="107001"/>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6" name="Google Shape;166;p13"/>
            <p:cNvSpPr/>
            <p:nvPr/>
          </p:nvSpPr>
          <p:spPr>
            <a:xfrm>
              <a:off x="11113747" y="87270"/>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67" name="Google Shape;167;p13"/>
          <p:cNvSpPr txBox="1"/>
          <p:nvPr/>
        </p:nvSpPr>
        <p:spPr>
          <a:xfrm>
            <a:off x="9817479" y="241281"/>
            <a:ext cx="235444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chemeClr val="accent4"/>
                </a:solidFill>
                <a:latin typeface="Aharoni"/>
                <a:ea typeface="Aharoni"/>
                <a:cs typeface="Aharoni"/>
                <a:sym typeface="Aharoni"/>
              </a:rPr>
              <a:t>Biota</a:t>
            </a:r>
            <a:r>
              <a:rPr lang="en-US" sz="4000">
                <a:solidFill>
                  <a:srgbClr val="00B0F0"/>
                </a:solidFill>
                <a:latin typeface="Aharoni"/>
                <a:ea typeface="Aharoni"/>
                <a:cs typeface="Aharoni"/>
                <a:sym typeface="Aharoni"/>
              </a:rPr>
              <a:t>Phy</a:t>
            </a:r>
            <a:endParaRPr/>
          </a:p>
        </p:txBody>
      </p:sp>
      <p:sp>
        <p:nvSpPr>
          <p:cNvPr id="168" name="Google Shape;168;p13"/>
          <p:cNvSpPr/>
          <p:nvPr/>
        </p:nvSpPr>
        <p:spPr>
          <a:xfrm rot="9634976">
            <a:off x="11891684" y="551970"/>
            <a:ext cx="282564" cy="265833"/>
          </a:xfrm>
          <a:prstGeom prst="diagStripe">
            <a:avLst>
              <a:gd name="adj" fmla="val 92636"/>
            </a:avLst>
          </a:prstGeom>
          <a:solidFill>
            <a:srgbClr val="E11101"/>
          </a:solidFill>
          <a:ln w="12700" cap="flat" cmpd="sng">
            <a:solidFill>
              <a:srgbClr val="E1110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9" name="Google Shape;169;p13"/>
          <p:cNvSpPr/>
          <p:nvPr/>
        </p:nvSpPr>
        <p:spPr>
          <a:xfrm rot="-2757423">
            <a:off x="9747324" y="434920"/>
            <a:ext cx="282564" cy="265833"/>
          </a:xfrm>
          <a:prstGeom prst="diagStripe">
            <a:avLst>
              <a:gd name="adj" fmla="val 92636"/>
            </a:avLst>
          </a:prstGeom>
          <a:solidFill>
            <a:srgbClr val="E11101"/>
          </a:solidFill>
          <a:ln w="12700" cap="flat" cmpd="sng">
            <a:solidFill>
              <a:srgbClr val="E1110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170" name="Google Shape;170;p13"/>
          <p:cNvCxnSpPr/>
          <p:nvPr/>
        </p:nvCxnSpPr>
        <p:spPr>
          <a:xfrm>
            <a:off x="0" y="6336568"/>
            <a:ext cx="12210400" cy="0"/>
          </a:xfrm>
          <a:prstGeom prst="straightConnector1">
            <a:avLst/>
          </a:prstGeom>
          <a:noFill/>
          <a:ln w="38100" cap="flat" cmpd="sng">
            <a:solidFill>
              <a:srgbClr val="E11101"/>
            </a:solidFill>
            <a:prstDash val="solid"/>
            <a:miter lim="800000"/>
            <a:headEnd type="none" w="sm" len="sm"/>
            <a:tailEnd type="none" w="sm" len="sm"/>
          </a:ln>
        </p:spPr>
      </p:cxnSp>
      <p:sp>
        <p:nvSpPr>
          <p:cNvPr id="171" name="Google Shape;171;p13"/>
          <p:cNvSpPr txBox="1"/>
          <p:nvPr/>
        </p:nvSpPr>
        <p:spPr>
          <a:xfrm>
            <a:off x="-9088" y="6354856"/>
            <a:ext cx="12210344" cy="499438"/>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2" name="Google Shape;172;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800">
                <a:solidFill>
                  <a:srgbClr val="E11101"/>
                </a:solidFill>
              </a:rPr>
              <a:t>21</a:t>
            </a:fld>
            <a:endParaRPr sz="1800">
              <a:solidFill>
                <a:srgbClr val="E11101"/>
              </a:solidFill>
            </a:endParaRPr>
          </a:p>
        </p:txBody>
      </p:sp>
      <p:cxnSp>
        <p:nvCxnSpPr>
          <p:cNvPr id="173" name="Google Shape;173;p13"/>
          <p:cNvCxnSpPr/>
          <p:nvPr/>
        </p:nvCxnSpPr>
        <p:spPr>
          <a:xfrm>
            <a:off x="0" y="1010029"/>
            <a:ext cx="12210400" cy="0"/>
          </a:xfrm>
          <a:prstGeom prst="straightConnector1">
            <a:avLst/>
          </a:prstGeom>
          <a:noFill/>
          <a:ln w="38100" cap="flat" cmpd="sng">
            <a:solidFill>
              <a:srgbClr val="E11101"/>
            </a:solidFill>
            <a:prstDash val="solid"/>
            <a:miter lim="800000"/>
            <a:headEnd type="none" w="sm" len="sm"/>
            <a:tailEnd type="none" w="sm" len="sm"/>
          </a:ln>
        </p:spPr>
      </p:cxnSp>
      <p:sp>
        <p:nvSpPr>
          <p:cNvPr id="174" name="Google Shape;174;p13"/>
          <p:cNvSpPr txBox="1"/>
          <p:nvPr/>
        </p:nvSpPr>
        <p:spPr>
          <a:xfrm>
            <a:off x="155926" y="2125473"/>
            <a:ext cx="5455887" cy="156962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3200" b="0" i="0" u="sng" dirty="0">
                <a:solidFill>
                  <a:srgbClr val="0563C1"/>
                </a:solidFill>
                <a:effectLst/>
                <a:latin typeface="Calibri" panose="020F0502020204030204" pitchFamily="34" charset="0"/>
                <a:hlinkClick r:id="rId3" tooltip="Original URL:&#10;https://www.idigbio.org/content/biotaphy-2022-webinar-series&#10;&#10;Click to follow link."/>
              </a:rPr>
              <a:t>https://www.idigbio.org/content/biotaphy-2022-</a:t>
            </a:r>
            <a:r>
              <a:rPr lang="en-US" sz="3200" b="0" i="0" u="sng" dirty="0">
                <a:solidFill>
                  <a:srgbClr val="070706"/>
                </a:solidFill>
                <a:effectLst/>
                <a:latin typeface="Calibri" panose="020F0502020204030204" pitchFamily="34" charset="0"/>
                <a:hlinkClick r:id="rId3" tooltip="Original URL:&#10;https://www.idigbio.org/content/biotaphy-2022-webinar-series&#10;&#10;Click to follow link."/>
              </a:rPr>
              <a:t>webinar</a:t>
            </a:r>
            <a:r>
              <a:rPr lang="en-US" sz="3200" b="0" i="0" u="sng" dirty="0">
                <a:solidFill>
                  <a:srgbClr val="0563C1"/>
                </a:solidFill>
                <a:effectLst/>
                <a:latin typeface="Calibri" panose="020F0502020204030204" pitchFamily="34" charset="0"/>
                <a:hlinkClick r:id="rId3" tooltip="Original URL:&#10;https://www.idigbio.org/content/biotaphy-2022-webinar-series&#10;&#10;Click to follow link."/>
              </a:rPr>
              <a:t>-series</a:t>
            </a:r>
            <a:endParaRPr lang="en-US" sz="3200" dirty="0">
              <a:solidFill>
                <a:srgbClr val="595959"/>
              </a:solidFill>
              <a:latin typeface="Aharoni"/>
              <a:ea typeface="Aharoni"/>
              <a:cs typeface="Aharoni"/>
              <a:sym typeface="Aharoni"/>
            </a:endParaRPr>
          </a:p>
        </p:txBody>
      </p:sp>
      <p:sp>
        <p:nvSpPr>
          <p:cNvPr id="175" name="Google Shape;175;p13"/>
          <p:cNvSpPr txBox="1"/>
          <p:nvPr/>
        </p:nvSpPr>
        <p:spPr>
          <a:xfrm>
            <a:off x="155926" y="1394153"/>
            <a:ext cx="11877040" cy="830997"/>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4800" dirty="0" err="1">
                <a:solidFill>
                  <a:srgbClr val="E11101"/>
                </a:solidFill>
                <a:latin typeface="Aharoni"/>
                <a:ea typeface="Aharoni"/>
                <a:cs typeface="Aharoni"/>
                <a:sym typeface="Aharoni"/>
              </a:rPr>
              <a:t>iDigBio</a:t>
            </a:r>
            <a:r>
              <a:rPr lang="en-US" sz="4800" dirty="0">
                <a:solidFill>
                  <a:srgbClr val="E11101"/>
                </a:solidFill>
                <a:latin typeface="Aharoni"/>
                <a:ea typeface="Aharoni"/>
                <a:cs typeface="Aharoni"/>
                <a:sym typeface="Aharoni"/>
              </a:rPr>
              <a:t>:</a:t>
            </a:r>
            <a:endParaRPr sz="4800" dirty="0">
              <a:solidFill>
                <a:srgbClr val="E11101"/>
              </a:solidFill>
              <a:latin typeface="Aharoni"/>
              <a:ea typeface="Aharoni"/>
              <a:cs typeface="Aharoni"/>
              <a:sym typeface="Aharoni"/>
            </a:endParaRPr>
          </a:p>
        </p:txBody>
      </p:sp>
      <p:pic>
        <p:nvPicPr>
          <p:cNvPr id="3" name="Picture 2" descr="Graphical user interface, text, application, email, website&#10;&#10;Description automatically generated">
            <a:extLst>
              <a:ext uri="{FF2B5EF4-FFF2-40B4-BE49-F238E27FC236}">
                <a16:creationId xmlns:a16="http://schemas.microsoft.com/office/drawing/2014/main" id="{890DC150-9AF0-CAF2-00B0-AEEBCE1F15B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50772" y="1114935"/>
            <a:ext cx="6421153" cy="5111663"/>
          </a:xfrm>
          <a:prstGeom prst="rect">
            <a:avLst/>
          </a:prstGeom>
        </p:spPr>
      </p:pic>
      <p:sp>
        <p:nvSpPr>
          <p:cNvPr id="5" name="Google Shape;175;p13">
            <a:extLst>
              <a:ext uri="{FF2B5EF4-FFF2-40B4-BE49-F238E27FC236}">
                <a16:creationId xmlns:a16="http://schemas.microsoft.com/office/drawing/2014/main" id="{0F4613D1-5076-B9AB-DF34-F5DA20DF35DE}"/>
              </a:ext>
            </a:extLst>
          </p:cNvPr>
          <p:cNvSpPr txBox="1"/>
          <p:nvPr/>
        </p:nvSpPr>
        <p:spPr>
          <a:xfrm>
            <a:off x="155926" y="4972082"/>
            <a:ext cx="11877040" cy="830997"/>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4800" dirty="0" err="1">
                <a:solidFill>
                  <a:srgbClr val="E11101"/>
                </a:solidFill>
                <a:latin typeface="Aharoni"/>
                <a:ea typeface="Aharoni"/>
                <a:cs typeface="Aharoni"/>
                <a:sym typeface="Aharoni"/>
              </a:rPr>
              <a:t>iDigBio.org</a:t>
            </a:r>
            <a:endParaRPr sz="4800" dirty="0">
              <a:solidFill>
                <a:srgbClr val="E11101"/>
              </a:solidFill>
              <a:latin typeface="Aharoni"/>
              <a:ea typeface="Aharoni"/>
              <a:cs typeface="Aharoni"/>
              <a:sym typeface="Aharoni"/>
            </a:endParaRPr>
          </a:p>
        </p:txBody>
      </p:sp>
    </p:spTree>
    <p:extLst>
      <p:ext uri="{BB962C8B-B14F-4D97-AF65-F5344CB8AC3E}">
        <p14:creationId xmlns:p14="http://schemas.microsoft.com/office/powerpoint/2010/main" val="5944852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txBox="1"/>
          <p:nvPr/>
        </p:nvSpPr>
        <p:spPr>
          <a:xfrm>
            <a:off x="0" y="4189"/>
            <a:ext cx="12192000" cy="1005840"/>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5" name="Google Shape;85;p13"/>
          <p:cNvGrpSpPr/>
          <p:nvPr/>
        </p:nvGrpSpPr>
        <p:grpSpPr>
          <a:xfrm>
            <a:off x="10581163" y="333235"/>
            <a:ext cx="698655" cy="523978"/>
            <a:chOff x="10508026" y="87270"/>
            <a:chExt cx="698655" cy="523978"/>
          </a:xfrm>
        </p:grpSpPr>
        <p:sp>
          <p:nvSpPr>
            <p:cNvPr id="86" name="Google Shape;86;p13"/>
            <p:cNvSpPr/>
            <p:nvPr/>
          </p:nvSpPr>
          <p:spPr>
            <a:xfrm>
              <a:off x="10698603" y="299013"/>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 name="Google Shape;87;p13"/>
            <p:cNvSpPr/>
            <p:nvPr/>
          </p:nvSpPr>
          <p:spPr>
            <a:xfrm>
              <a:off x="10744322" y="276153"/>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 name="Google Shape;88;p13"/>
            <p:cNvSpPr/>
            <p:nvPr/>
          </p:nvSpPr>
          <p:spPr>
            <a:xfrm>
              <a:off x="10744321" y="321873"/>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 name="Google Shape;89;p13"/>
            <p:cNvSpPr/>
            <p:nvPr/>
          </p:nvSpPr>
          <p:spPr>
            <a:xfrm>
              <a:off x="10790040" y="353303"/>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0" name="Google Shape;90;p13"/>
            <p:cNvSpPr/>
            <p:nvPr/>
          </p:nvSpPr>
          <p:spPr>
            <a:xfrm>
              <a:off x="10790040" y="309013"/>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 name="Google Shape;91;p13"/>
            <p:cNvSpPr/>
            <p:nvPr/>
          </p:nvSpPr>
          <p:spPr>
            <a:xfrm>
              <a:off x="10835759" y="367592"/>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2" name="Google Shape;92;p13"/>
            <p:cNvSpPr/>
            <p:nvPr/>
          </p:nvSpPr>
          <p:spPr>
            <a:xfrm>
              <a:off x="10835758" y="321872"/>
              <a:ext cx="45719" cy="45719"/>
            </a:xfrm>
            <a:prstGeom prst="rect">
              <a:avLst/>
            </a:prstGeom>
            <a:solidFill>
              <a:srgbClr val="548135"/>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3" name="Google Shape;93;p13"/>
            <p:cNvSpPr/>
            <p:nvPr/>
          </p:nvSpPr>
          <p:spPr>
            <a:xfrm>
              <a:off x="10882536" y="304884"/>
              <a:ext cx="45719" cy="45719"/>
            </a:xfrm>
            <a:prstGeom prst="rect">
              <a:avLst/>
            </a:prstGeom>
            <a:solidFill>
              <a:srgbClr val="548135"/>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 name="Google Shape;94;p13"/>
            <p:cNvSpPr/>
            <p:nvPr/>
          </p:nvSpPr>
          <p:spPr>
            <a:xfrm>
              <a:off x="10881477" y="353303"/>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5" name="Google Shape;95;p13"/>
            <p:cNvSpPr/>
            <p:nvPr/>
          </p:nvSpPr>
          <p:spPr>
            <a:xfrm>
              <a:off x="10881477" y="400134"/>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 name="Google Shape;96;p13"/>
            <p:cNvSpPr/>
            <p:nvPr/>
          </p:nvSpPr>
          <p:spPr>
            <a:xfrm>
              <a:off x="10927192" y="376162"/>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 name="Google Shape;97;p13"/>
            <p:cNvSpPr/>
            <p:nvPr/>
          </p:nvSpPr>
          <p:spPr>
            <a:xfrm>
              <a:off x="10790039" y="260437"/>
              <a:ext cx="45719" cy="45719"/>
            </a:xfrm>
            <a:prstGeom prst="rect">
              <a:avLst/>
            </a:prstGeom>
            <a:solidFill>
              <a:srgbClr val="548135"/>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 name="Google Shape;98;p13"/>
            <p:cNvSpPr/>
            <p:nvPr/>
          </p:nvSpPr>
          <p:spPr>
            <a:xfrm>
              <a:off x="10835757" y="273486"/>
              <a:ext cx="45719" cy="45719"/>
            </a:xfrm>
            <a:prstGeom prst="rect">
              <a:avLst/>
            </a:prstGeom>
            <a:solidFill>
              <a:srgbClr val="548135"/>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 name="Google Shape;99;p13"/>
            <p:cNvSpPr/>
            <p:nvPr/>
          </p:nvSpPr>
          <p:spPr>
            <a:xfrm>
              <a:off x="10881476" y="257815"/>
              <a:ext cx="45719" cy="45719"/>
            </a:xfrm>
            <a:prstGeom prst="rect">
              <a:avLst/>
            </a:prstGeom>
            <a:solidFill>
              <a:srgbClr val="548135"/>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 name="Google Shape;100;p13"/>
            <p:cNvSpPr/>
            <p:nvPr/>
          </p:nvSpPr>
          <p:spPr>
            <a:xfrm>
              <a:off x="10927195" y="233606"/>
              <a:ext cx="45719" cy="45719"/>
            </a:xfrm>
            <a:prstGeom prst="rect">
              <a:avLst/>
            </a:prstGeom>
            <a:solidFill>
              <a:srgbClr val="548135"/>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 name="Google Shape;101;p13"/>
            <p:cNvSpPr/>
            <p:nvPr/>
          </p:nvSpPr>
          <p:spPr>
            <a:xfrm>
              <a:off x="10927192" y="281183"/>
              <a:ext cx="45719" cy="45719"/>
            </a:xfrm>
            <a:prstGeom prst="rect">
              <a:avLst/>
            </a:prstGeom>
            <a:solidFill>
              <a:srgbClr val="548135"/>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 name="Google Shape;102;p13"/>
            <p:cNvSpPr/>
            <p:nvPr/>
          </p:nvSpPr>
          <p:spPr>
            <a:xfrm>
              <a:off x="10927192" y="328585"/>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 name="Google Shape;103;p13"/>
            <p:cNvSpPr/>
            <p:nvPr/>
          </p:nvSpPr>
          <p:spPr>
            <a:xfrm>
              <a:off x="10927192" y="422993"/>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 name="Google Shape;104;p13"/>
            <p:cNvSpPr/>
            <p:nvPr/>
          </p:nvSpPr>
          <p:spPr>
            <a:xfrm>
              <a:off x="10790038" y="397593"/>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 name="Google Shape;105;p13"/>
            <p:cNvSpPr/>
            <p:nvPr/>
          </p:nvSpPr>
          <p:spPr>
            <a:xfrm>
              <a:off x="10971848" y="351874"/>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 name="Google Shape;106;p13"/>
            <p:cNvSpPr/>
            <p:nvPr/>
          </p:nvSpPr>
          <p:spPr>
            <a:xfrm>
              <a:off x="10971847" y="303614"/>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 name="Google Shape;107;p13"/>
            <p:cNvSpPr/>
            <p:nvPr/>
          </p:nvSpPr>
          <p:spPr>
            <a:xfrm>
              <a:off x="10927192" y="185187"/>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 name="Google Shape;108;p13"/>
            <p:cNvSpPr/>
            <p:nvPr/>
          </p:nvSpPr>
          <p:spPr>
            <a:xfrm>
              <a:off x="10881471" y="208046"/>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 name="Google Shape;109;p13"/>
            <p:cNvSpPr/>
            <p:nvPr/>
          </p:nvSpPr>
          <p:spPr>
            <a:xfrm>
              <a:off x="10835749" y="225742"/>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 name="Google Shape;110;p13"/>
            <p:cNvSpPr/>
            <p:nvPr/>
          </p:nvSpPr>
          <p:spPr>
            <a:xfrm>
              <a:off x="10788970" y="212051"/>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1" name="Google Shape;111;p13"/>
            <p:cNvSpPr/>
            <p:nvPr/>
          </p:nvSpPr>
          <p:spPr>
            <a:xfrm>
              <a:off x="10971847" y="254401"/>
              <a:ext cx="45719" cy="45719"/>
            </a:xfrm>
            <a:prstGeom prst="rect">
              <a:avLst/>
            </a:prstGeom>
            <a:solidFill>
              <a:srgbClr val="548135"/>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 name="Google Shape;112;p13"/>
            <p:cNvSpPr/>
            <p:nvPr/>
          </p:nvSpPr>
          <p:spPr>
            <a:xfrm>
              <a:off x="11016503" y="316661"/>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 name="Google Shape;113;p13"/>
            <p:cNvSpPr/>
            <p:nvPr/>
          </p:nvSpPr>
          <p:spPr>
            <a:xfrm>
              <a:off x="11061158" y="346985"/>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 name="Google Shape;114;p13"/>
            <p:cNvSpPr/>
            <p:nvPr/>
          </p:nvSpPr>
          <p:spPr>
            <a:xfrm>
              <a:off x="11061157" y="301266"/>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5" name="Google Shape;115;p13"/>
            <p:cNvSpPr/>
            <p:nvPr/>
          </p:nvSpPr>
          <p:spPr>
            <a:xfrm>
              <a:off x="11110852" y="317992"/>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6" name="Google Shape;116;p13"/>
            <p:cNvSpPr/>
            <p:nvPr/>
          </p:nvSpPr>
          <p:spPr>
            <a:xfrm>
              <a:off x="11110851" y="270942"/>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7" name="Google Shape;117;p13"/>
            <p:cNvSpPr/>
            <p:nvPr/>
          </p:nvSpPr>
          <p:spPr>
            <a:xfrm>
              <a:off x="11061157" y="254401"/>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8" name="Google Shape;118;p13"/>
            <p:cNvSpPr/>
            <p:nvPr/>
          </p:nvSpPr>
          <p:spPr>
            <a:xfrm>
              <a:off x="11157251" y="331872"/>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9" name="Google Shape;119;p13"/>
            <p:cNvSpPr/>
            <p:nvPr/>
          </p:nvSpPr>
          <p:spPr>
            <a:xfrm>
              <a:off x="11157251" y="285438"/>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0" name="Google Shape;120;p13"/>
            <p:cNvSpPr/>
            <p:nvPr/>
          </p:nvSpPr>
          <p:spPr>
            <a:xfrm>
              <a:off x="11110850" y="222993"/>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1" name="Google Shape;121;p13"/>
            <p:cNvSpPr/>
            <p:nvPr/>
          </p:nvSpPr>
          <p:spPr>
            <a:xfrm>
              <a:off x="11016393" y="269129"/>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2" name="Google Shape;122;p13"/>
            <p:cNvSpPr/>
            <p:nvPr/>
          </p:nvSpPr>
          <p:spPr>
            <a:xfrm>
              <a:off x="11062112" y="391373"/>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3" name="Google Shape;123;p13"/>
            <p:cNvSpPr/>
            <p:nvPr/>
          </p:nvSpPr>
          <p:spPr>
            <a:xfrm>
              <a:off x="11017243" y="454936"/>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4" name="Google Shape;124;p13"/>
            <p:cNvSpPr/>
            <p:nvPr/>
          </p:nvSpPr>
          <p:spPr>
            <a:xfrm>
              <a:off x="11017601" y="409975"/>
              <a:ext cx="45719" cy="45719"/>
            </a:xfrm>
            <a:prstGeom prst="rect">
              <a:avLst/>
            </a:prstGeom>
            <a:solidFill>
              <a:srgbClr val="A8D08C"/>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5" name="Google Shape;125;p13"/>
            <p:cNvSpPr/>
            <p:nvPr/>
          </p:nvSpPr>
          <p:spPr>
            <a:xfrm>
              <a:off x="10835748" y="461453"/>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 name="Google Shape;126;p13"/>
            <p:cNvSpPr/>
            <p:nvPr/>
          </p:nvSpPr>
          <p:spPr>
            <a:xfrm>
              <a:off x="10927713" y="469824"/>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7" name="Google Shape;127;p13"/>
            <p:cNvSpPr/>
            <p:nvPr/>
          </p:nvSpPr>
          <p:spPr>
            <a:xfrm>
              <a:off x="10697227" y="385697"/>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8" name="Google Shape;128;p13"/>
            <p:cNvSpPr/>
            <p:nvPr/>
          </p:nvSpPr>
          <p:spPr>
            <a:xfrm>
              <a:off x="10697298" y="433204"/>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9" name="Google Shape;129;p13"/>
            <p:cNvSpPr/>
            <p:nvPr/>
          </p:nvSpPr>
          <p:spPr>
            <a:xfrm>
              <a:off x="10744165" y="464083"/>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0" name="Google Shape;130;p13"/>
            <p:cNvSpPr/>
            <p:nvPr/>
          </p:nvSpPr>
          <p:spPr>
            <a:xfrm>
              <a:off x="10971843" y="441224"/>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1" name="Google Shape;131;p13"/>
            <p:cNvSpPr/>
            <p:nvPr/>
          </p:nvSpPr>
          <p:spPr>
            <a:xfrm>
              <a:off x="11110849" y="358819"/>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 name="Google Shape;132;p13"/>
            <p:cNvSpPr/>
            <p:nvPr/>
          </p:nvSpPr>
          <p:spPr>
            <a:xfrm>
              <a:off x="10790557" y="441286"/>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3" name="Google Shape;133;p13"/>
            <p:cNvSpPr/>
            <p:nvPr/>
          </p:nvSpPr>
          <p:spPr>
            <a:xfrm>
              <a:off x="10881454" y="442364"/>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4" name="Google Shape;134;p13"/>
            <p:cNvSpPr/>
            <p:nvPr/>
          </p:nvSpPr>
          <p:spPr>
            <a:xfrm>
              <a:off x="11017242" y="365586"/>
              <a:ext cx="45719" cy="45719"/>
            </a:xfrm>
            <a:prstGeom prst="rect">
              <a:avLst/>
            </a:prstGeom>
            <a:solidFill>
              <a:srgbClr val="A8D08C"/>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5" name="Google Shape;135;p13"/>
            <p:cNvSpPr/>
            <p:nvPr/>
          </p:nvSpPr>
          <p:spPr>
            <a:xfrm>
              <a:off x="10971844" y="397592"/>
              <a:ext cx="45719" cy="45719"/>
            </a:xfrm>
            <a:prstGeom prst="rect">
              <a:avLst/>
            </a:prstGeom>
            <a:solidFill>
              <a:srgbClr val="A8D08C"/>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6" name="Google Shape;136;p13"/>
            <p:cNvSpPr/>
            <p:nvPr/>
          </p:nvSpPr>
          <p:spPr>
            <a:xfrm>
              <a:off x="10836752" y="415673"/>
              <a:ext cx="45719" cy="45719"/>
            </a:xfrm>
            <a:prstGeom prst="rect">
              <a:avLst/>
            </a:prstGeom>
            <a:solidFill>
              <a:srgbClr val="A8D08C"/>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 name="Google Shape;137;p13"/>
            <p:cNvSpPr/>
            <p:nvPr/>
          </p:nvSpPr>
          <p:spPr>
            <a:xfrm>
              <a:off x="10745319" y="371088"/>
              <a:ext cx="45719" cy="45719"/>
            </a:xfrm>
            <a:prstGeom prst="rect">
              <a:avLst/>
            </a:prstGeom>
            <a:solidFill>
              <a:srgbClr val="A8D08C"/>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8" name="Google Shape;138;p13"/>
            <p:cNvSpPr/>
            <p:nvPr/>
          </p:nvSpPr>
          <p:spPr>
            <a:xfrm>
              <a:off x="10697604" y="344731"/>
              <a:ext cx="45719" cy="45719"/>
            </a:xfrm>
            <a:prstGeom prst="rect">
              <a:avLst/>
            </a:prstGeom>
            <a:solidFill>
              <a:srgbClr val="A8D08C"/>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9" name="Google Shape;139;p13"/>
            <p:cNvSpPr/>
            <p:nvPr/>
          </p:nvSpPr>
          <p:spPr>
            <a:xfrm>
              <a:off x="10743323" y="418365"/>
              <a:ext cx="45719" cy="45719"/>
            </a:xfrm>
            <a:prstGeom prst="rect">
              <a:avLst/>
            </a:prstGeom>
            <a:solidFill>
              <a:srgbClr val="A8D08C"/>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0" name="Google Shape;140;p13"/>
            <p:cNvSpPr/>
            <p:nvPr/>
          </p:nvSpPr>
          <p:spPr>
            <a:xfrm>
              <a:off x="10648490" y="434564"/>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 name="Google Shape;141;p13"/>
            <p:cNvSpPr/>
            <p:nvPr/>
          </p:nvSpPr>
          <p:spPr>
            <a:xfrm>
              <a:off x="10697226" y="478922"/>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2" name="Google Shape;142;p13"/>
            <p:cNvSpPr/>
            <p:nvPr/>
          </p:nvSpPr>
          <p:spPr>
            <a:xfrm>
              <a:off x="10648490" y="482071"/>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3" name="Google Shape;143;p13"/>
            <p:cNvSpPr/>
            <p:nvPr/>
          </p:nvSpPr>
          <p:spPr>
            <a:xfrm>
              <a:off x="10602658" y="496630"/>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4" name="Google Shape;144;p13"/>
            <p:cNvSpPr/>
            <p:nvPr/>
          </p:nvSpPr>
          <p:spPr>
            <a:xfrm>
              <a:off x="10648660" y="529578"/>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 name="Google Shape;145;p13"/>
            <p:cNvSpPr/>
            <p:nvPr/>
          </p:nvSpPr>
          <p:spPr>
            <a:xfrm>
              <a:off x="10974752" y="215282"/>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6" name="Google Shape;146;p13"/>
            <p:cNvSpPr/>
            <p:nvPr/>
          </p:nvSpPr>
          <p:spPr>
            <a:xfrm>
              <a:off x="11019939" y="221504"/>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7" name="Google Shape;147;p13"/>
            <p:cNvSpPr/>
            <p:nvPr/>
          </p:nvSpPr>
          <p:spPr>
            <a:xfrm>
              <a:off x="11064062" y="207671"/>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 name="Google Shape;148;p13"/>
            <p:cNvSpPr/>
            <p:nvPr/>
          </p:nvSpPr>
          <p:spPr>
            <a:xfrm>
              <a:off x="11021922" y="173972"/>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9" name="Google Shape;149;p13"/>
            <p:cNvSpPr/>
            <p:nvPr/>
          </p:nvSpPr>
          <p:spPr>
            <a:xfrm>
              <a:off x="10975816" y="166569"/>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 name="Google Shape;150;p13"/>
            <p:cNvSpPr/>
            <p:nvPr/>
          </p:nvSpPr>
          <p:spPr>
            <a:xfrm>
              <a:off x="11066967" y="170110"/>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1" name="Google Shape;151;p13"/>
            <p:cNvSpPr/>
            <p:nvPr/>
          </p:nvSpPr>
          <p:spPr>
            <a:xfrm>
              <a:off x="11110848" y="179504"/>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 name="Google Shape;152;p13"/>
            <p:cNvSpPr/>
            <p:nvPr/>
          </p:nvSpPr>
          <p:spPr>
            <a:xfrm>
              <a:off x="11110847" y="131574"/>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3" name="Google Shape;153;p13"/>
            <p:cNvSpPr/>
            <p:nvPr/>
          </p:nvSpPr>
          <p:spPr>
            <a:xfrm>
              <a:off x="11068028" y="123706"/>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4" name="Google Shape;154;p13"/>
            <p:cNvSpPr/>
            <p:nvPr/>
          </p:nvSpPr>
          <p:spPr>
            <a:xfrm>
              <a:off x="10744049" y="506409"/>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5" name="Google Shape;155;p13"/>
            <p:cNvSpPr/>
            <p:nvPr/>
          </p:nvSpPr>
          <p:spPr>
            <a:xfrm>
              <a:off x="10791851" y="486880"/>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6" name="Google Shape;156;p13"/>
            <p:cNvSpPr/>
            <p:nvPr/>
          </p:nvSpPr>
          <p:spPr>
            <a:xfrm>
              <a:off x="10603762" y="542670"/>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7" name="Google Shape;157;p13"/>
            <p:cNvSpPr/>
            <p:nvPr/>
          </p:nvSpPr>
          <p:spPr>
            <a:xfrm>
              <a:off x="10554935" y="521140"/>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8" name="Google Shape;158;p13"/>
            <p:cNvSpPr/>
            <p:nvPr/>
          </p:nvSpPr>
          <p:spPr>
            <a:xfrm>
              <a:off x="10554934" y="565529"/>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9" name="Google Shape;159;p13"/>
            <p:cNvSpPr/>
            <p:nvPr/>
          </p:nvSpPr>
          <p:spPr>
            <a:xfrm>
              <a:off x="10508026" y="545539"/>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0" name="Google Shape;160;p13"/>
            <p:cNvSpPr/>
            <p:nvPr/>
          </p:nvSpPr>
          <p:spPr>
            <a:xfrm>
              <a:off x="10695313" y="522679"/>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1" name="Google Shape;161;p13"/>
            <p:cNvSpPr/>
            <p:nvPr/>
          </p:nvSpPr>
          <p:spPr>
            <a:xfrm>
              <a:off x="11157248" y="379440"/>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2" name="Google Shape;162;p13"/>
            <p:cNvSpPr/>
            <p:nvPr/>
          </p:nvSpPr>
          <p:spPr>
            <a:xfrm>
              <a:off x="11159589" y="238604"/>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3" name="Google Shape;163;p13"/>
            <p:cNvSpPr/>
            <p:nvPr/>
          </p:nvSpPr>
          <p:spPr>
            <a:xfrm>
              <a:off x="11157732" y="193870"/>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4" name="Google Shape;164;p13"/>
            <p:cNvSpPr/>
            <p:nvPr/>
          </p:nvSpPr>
          <p:spPr>
            <a:xfrm>
              <a:off x="11159253" y="150511"/>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5" name="Google Shape;165;p13"/>
            <p:cNvSpPr/>
            <p:nvPr/>
          </p:nvSpPr>
          <p:spPr>
            <a:xfrm>
              <a:off x="11160962" y="107001"/>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6" name="Google Shape;166;p13"/>
            <p:cNvSpPr/>
            <p:nvPr/>
          </p:nvSpPr>
          <p:spPr>
            <a:xfrm>
              <a:off x="11113747" y="87270"/>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67" name="Google Shape;167;p13"/>
          <p:cNvSpPr txBox="1"/>
          <p:nvPr/>
        </p:nvSpPr>
        <p:spPr>
          <a:xfrm>
            <a:off x="9817479" y="241281"/>
            <a:ext cx="235444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chemeClr val="accent4"/>
                </a:solidFill>
                <a:latin typeface="Aharoni"/>
                <a:ea typeface="Aharoni"/>
                <a:cs typeface="Aharoni"/>
                <a:sym typeface="Aharoni"/>
              </a:rPr>
              <a:t>Biota</a:t>
            </a:r>
            <a:r>
              <a:rPr lang="en-US" sz="4000">
                <a:solidFill>
                  <a:srgbClr val="00B0F0"/>
                </a:solidFill>
                <a:latin typeface="Aharoni"/>
                <a:ea typeface="Aharoni"/>
                <a:cs typeface="Aharoni"/>
                <a:sym typeface="Aharoni"/>
              </a:rPr>
              <a:t>Phy</a:t>
            </a:r>
            <a:endParaRPr/>
          </a:p>
        </p:txBody>
      </p:sp>
      <p:sp>
        <p:nvSpPr>
          <p:cNvPr id="168" name="Google Shape;168;p13"/>
          <p:cNvSpPr/>
          <p:nvPr/>
        </p:nvSpPr>
        <p:spPr>
          <a:xfrm rot="9634976">
            <a:off x="11891684" y="551970"/>
            <a:ext cx="282564" cy="265833"/>
          </a:xfrm>
          <a:prstGeom prst="diagStripe">
            <a:avLst>
              <a:gd name="adj" fmla="val 92636"/>
            </a:avLst>
          </a:prstGeom>
          <a:solidFill>
            <a:srgbClr val="E11101"/>
          </a:solidFill>
          <a:ln w="12700" cap="flat" cmpd="sng">
            <a:solidFill>
              <a:srgbClr val="E1110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9" name="Google Shape;169;p13"/>
          <p:cNvSpPr/>
          <p:nvPr/>
        </p:nvSpPr>
        <p:spPr>
          <a:xfrm rot="-2757423">
            <a:off x="9747324" y="434920"/>
            <a:ext cx="282564" cy="265833"/>
          </a:xfrm>
          <a:prstGeom prst="diagStripe">
            <a:avLst>
              <a:gd name="adj" fmla="val 92636"/>
            </a:avLst>
          </a:prstGeom>
          <a:solidFill>
            <a:srgbClr val="E11101"/>
          </a:solidFill>
          <a:ln w="12700" cap="flat" cmpd="sng">
            <a:solidFill>
              <a:srgbClr val="E1110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170" name="Google Shape;170;p13"/>
          <p:cNvCxnSpPr/>
          <p:nvPr/>
        </p:nvCxnSpPr>
        <p:spPr>
          <a:xfrm>
            <a:off x="0" y="6336568"/>
            <a:ext cx="12210400" cy="0"/>
          </a:xfrm>
          <a:prstGeom prst="straightConnector1">
            <a:avLst/>
          </a:prstGeom>
          <a:noFill/>
          <a:ln w="38100" cap="flat" cmpd="sng">
            <a:solidFill>
              <a:srgbClr val="E11101"/>
            </a:solidFill>
            <a:prstDash val="solid"/>
            <a:miter lim="800000"/>
            <a:headEnd type="none" w="sm" len="sm"/>
            <a:tailEnd type="none" w="sm" len="sm"/>
          </a:ln>
        </p:spPr>
      </p:cxnSp>
      <p:sp>
        <p:nvSpPr>
          <p:cNvPr id="171" name="Google Shape;171;p13"/>
          <p:cNvSpPr txBox="1"/>
          <p:nvPr/>
        </p:nvSpPr>
        <p:spPr>
          <a:xfrm>
            <a:off x="-9088" y="6354856"/>
            <a:ext cx="12210344" cy="499438"/>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2" name="Google Shape;172;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800">
                <a:solidFill>
                  <a:srgbClr val="E11101"/>
                </a:solidFill>
              </a:rPr>
              <a:t>22</a:t>
            </a:fld>
            <a:endParaRPr sz="1800">
              <a:solidFill>
                <a:srgbClr val="E11101"/>
              </a:solidFill>
            </a:endParaRPr>
          </a:p>
        </p:txBody>
      </p:sp>
      <p:cxnSp>
        <p:nvCxnSpPr>
          <p:cNvPr id="173" name="Google Shape;173;p13"/>
          <p:cNvCxnSpPr/>
          <p:nvPr/>
        </p:nvCxnSpPr>
        <p:spPr>
          <a:xfrm>
            <a:off x="0" y="1010029"/>
            <a:ext cx="12210400" cy="0"/>
          </a:xfrm>
          <a:prstGeom prst="straightConnector1">
            <a:avLst/>
          </a:prstGeom>
          <a:noFill/>
          <a:ln w="38100" cap="flat" cmpd="sng">
            <a:solidFill>
              <a:srgbClr val="E11101"/>
            </a:solidFill>
            <a:prstDash val="solid"/>
            <a:miter lim="800000"/>
            <a:headEnd type="none" w="sm" len="sm"/>
            <a:tailEnd type="none" w="sm" len="sm"/>
          </a:ln>
        </p:spPr>
      </p:cxnSp>
      <p:pic>
        <p:nvPicPr>
          <p:cNvPr id="2" name="Picture 1">
            <a:extLst>
              <a:ext uri="{FF2B5EF4-FFF2-40B4-BE49-F238E27FC236}">
                <a16:creationId xmlns:a16="http://schemas.microsoft.com/office/drawing/2014/main" id="{34616923-A4AD-7995-951D-1D79C5660651}"/>
              </a:ext>
            </a:extLst>
          </p:cNvPr>
          <p:cNvPicPr>
            <a:picLocks noChangeAspect="1"/>
          </p:cNvPicPr>
          <p:nvPr/>
        </p:nvPicPr>
        <p:blipFill rotWithShape="1">
          <a:blip r:embed="rId3"/>
          <a:srcRect l="36071" t="15238" r="17589" b="16508"/>
          <a:stretch/>
        </p:blipFill>
        <p:spPr>
          <a:xfrm>
            <a:off x="359229" y="1323726"/>
            <a:ext cx="5649685" cy="4680858"/>
          </a:xfrm>
          <a:prstGeom prst="rect">
            <a:avLst/>
          </a:prstGeom>
        </p:spPr>
      </p:pic>
      <p:pic>
        <p:nvPicPr>
          <p:cNvPr id="3" name="Picture 2">
            <a:extLst>
              <a:ext uri="{FF2B5EF4-FFF2-40B4-BE49-F238E27FC236}">
                <a16:creationId xmlns:a16="http://schemas.microsoft.com/office/drawing/2014/main" id="{F21730CF-4952-553D-C1A5-E53DF6A37A67}"/>
              </a:ext>
            </a:extLst>
          </p:cNvPr>
          <p:cNvPicPr>
            <a:picLocks noChangeAspect="1"/>
          </p:cNvPicPr>
          <p:nvPr/>
        </p:nvPicPr>
        <p:blipFill rotWithShape="1">
          <a:blip r:embed="rId4"/>
          <a:srcRect l="36429" t="14445" r="17232" b="13016"/>
          <a:stretch/>
        </p:blipFill>
        <p:spPr>
          <a:xfrm>
            <a:off x="6183086" y="1182328"/>
            <a:ext cx="5649685" cy="4974771"/>
          </a:xfrm>
          <a:prstGeom prst="rect">
            <a:avLst/>
          </a:prstGeom>
        </p:spPr>
      </p:pic>
    </p:spTree>
    <p:extLst>
      <p:ext uri="{BB962C8B-B14F-4D97-AF65-F5344CB8AC3E}">
        <p14:creationId xmlns:p14="http://schemas.microsoft.com/office/powerpoint/2010/main" val="16744792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txBox="1"/>
          <p:nvPr/>
        </p:nvSpPr>
        <p:spPr>
          <a:xfrm>
            <a:off x="0" y="4189"/>
            <a:ext cx="12192000" cy="1005840"/>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5" name="Google Shape;85;p13"/>
          <p:cNvGrpSpPr/>
          <p:nvPr/>
        </p:nvGrpSpPr>
        <p:grpSpPr>
          <a:xfrm>
            <a:off x="10581163" y="333235"/>
            <a:ext cx="698655" cy="523978"/>
            <a:chOff x="10508026" y="87270"/>
            <a:chExt cx="698655" cy="523978"/>
          </a:xfrm>
        </p:grpSpPr>
        <p:sp>
          <p:nvSpPr>
            <p:cNvPr id="86" name="Google Shape;86;p13"/>
            <p:cNvSpPr/>
            <p:nvPr/>
          </p:nvSpPr>
          <p:spPr>
            <a:xfrm>
              <a:off x="10698603" y="299013"/>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 name="Google Shape;87;p13"/>
            <p:cNvSpPr/>
            <p:nvPr/>
          </p:nvSpPr>
          <p:spPr>
            <a:xfrm>
              <a:off x="10744322" y="276153"/>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 name="Google Shape;88;p13"/>
            <p:cNvSpPr/>
            <p:nvPr/>
          </p:nvSpPr>
          <p:spPr>
            <a:xfrm>
              <a:off x="10744321" y="321873"/>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 name="Google Shape;89;p13"/>
            <p:cNvSpPr/>
            <p:nvPr/>
          </p:nvSpPr>
          <p:spPr>
            <a:xfrm>
              <a:off x="10790040" y="353303"/>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0" name="Google Shape;90;p13"/>
            <p:cNvSpPr/>
            <p:nvPr/>
          </p:nvSpPr>
          <p:spPr>
            <a:xfrm>
              <a:off x="10790040" y="309013"/>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 name="Google Shape;91;p13"/>
            <p:cNvSpPr/>
            <p:nvPr/>
          </p:nvSpPr>
          <p:spPr>
            <a:xfrm>
              <a:off x="10835759" y="367592"/>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2" name="Google Shape;92;p13"/>
            <p:cNvSpPr/>
            <p:nvPr/>
          </p:nvSpPr>
          <p:spPr>
            <a:xfrm>
              <a:off x="10835758" y="321872"/>
              <a:ext cx="45719" cy="45719"/>
            </a:xfrm>
            <a:prstGeom prst="rect">
              <a:avLst/>
            </a:prstGeom>
            <a:solidFill>
              <a:srgbClr val="548135"/>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3" name="Google Shape;93;p13"/>
            <p:cNvSpPr/>
            <p:nvPr/>
          </p:nvSpPr>
          <p:spPr>
            <a:xfrm>
              <a:off x="10882536" y="304884"/>
              <a:ext cx="45719" cy="45719"/>
            </a:xfrm>
            <a:prstGeom prst="rect">
              <a:avLst/>
            </a:prstGeom>
            <a:solidFill>
              <a:srgbClr val="548135"/>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 name="Google Shape;94;p13"/>
            <p:cNvSpPr/>
            <p:nvPr/>
          </p:nvSpPr>
          <p:spPr>
            <a:xfrm>
              <a:off x="10881477" y="353303"/>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5" name="Google Shape;95;p13"/>
            <p:cNvSpPr/>
            <p:nvPr/>
          </p:nvSpPr>
          <p:spPr>
            <a:xfrm>
              <a:off x="10881477" y="400134"/>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 name="Google Shape;96;p13"/>
            <p:cNvSpPr/>
            <p:nvPr/>
          </p:nvSpPr>
          <p:spPr>
            <a:xfrm>
              <a:off x="10927192" y="376162"/>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 name="Google Shape;97;p13"/>
            <p:cNvSpPr/>
            <p:nvPr/>
          </p:nvSpPr>
          <p:spPr>
            <a:xfrm>
              <a:off x="10790039" y="260437"/>
              <a:ext cx="45719" cy="45719"/>
            </a:xfrm>
            <a:prstGeom prst="rect">
              <a:avLst/>
            </a:prstGeom>
            <a:solidFill>
              <a:srgbClr val="548135"/>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 name="Google Shape;98;p13"/>
            <p:cNvSpPr/>
            <p:nvPr/>
          </p:nvSpPr>
          <p:spPr>
            <a:xfrm>
              <a:off x="10835757" y="273486"/>
              <a:ext cx="45719" cy="45719"/>
            </a:xfrm>
            <a:prstGeom prst="rect">
              <a:avLst/>
            </a:prstGeom>
            <a:solidFill>
              <a:srgbClr val="548135"/>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 name="Google Shape;99;p13"/>
            <p:cNvSpPr/>
            <p:nvPr/>
          </p:nvSpPr>
          <p:spPr>
            <a:xfrm>
              <a:off x="10881476" y="257815"/>
              <a:ext cx="45719" cy="45719"/>
            </a:xfrm>
            <a:prstGeom prst="rect">
              <a:avLst/>
            </a:prstGeom>
            <a:solidFill>
              <a:srgbClr val="548135"/>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 name="Google Shape;100;p13"/>
            <p:cNvSpPr/>
            <p:nvPr/>
          </p:nvSpPr>
          <p:spPr>
            <a:xfrm>
              <a:off x="10927195" y="233606"/>
              <a:ext cx="45719" cy="45719"/>
            </a:xfrm>
            <a:prstGeom prst="rect">
              <a:avLst/>
            </a:prstGeom>
            <a:solidFill>
              <a:srgbClr val="548135"/>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 name="Google Shape;101;p13"/>
            <p:cNvSpPr/>
            <p:nvPr/>
          </p:nvSpPr>
          <p:spPr>
            <a:xfrm>
              <a:off x="10927192" y="281183"/>
              <a:ext cx="45719" cy="45719"/>
            </a:xfrm>
            <a:prstGeom prst="rect">
              <a:avLst/>
            </a:prstGeom>
            <a:solidFill>
              <a:srgbClr val="548135"/>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 name="Google Shape;102;p13"/>
            <p:cNvSpPr/>
            <p:nvPr/>
          </p:nvSpPr>
          <p:spPr>
            <a:xfrm>
              <a:off x="10927192" y="328585"/>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 name="Google Shape;103;p13"/>
            <p:cNvSpPr/>
            <p:nvPr/>
          </p:nvSpPr>
          <p:spPr>
            <a:xfrm>
              <a:off x="10927192" y="422993"/>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 name="Google Shape;104;p13"/>
            <p:cNvSpPr/>
            <p:nvPr/>
          </p:nvSpPr>
          <p:spPr>
            <a:xfrm>
              <a:off x="10790038" y="397593"/>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 name="Google Shape;105;p13"/>
            <p:cNvSpPr/>
            <p:nvPr/>
          </p:nvSpPr>
          <p:spPr>
            <a:xfrm>
              <a:off x="10971848" y="351874"/>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 name="Google Shape;106;p13"/>
            <p:cNvSpPr/>
            <p:nvPr/>
          </p:nvSpPr>
          <p:spPr>
            <a:xfrm>
              <a:off x="10971847" y="303614"/>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 name="Google Shape;107;p13"/>
            <p:cNvSpPr/>
            <p:nvPr/>
          </p:nvSpPr>
          <p:spPr>
            <a:xfrm>
              <a:off x="10927192" y="185187"/>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 name="Google Shape;108;p13"/>
            <p:cNvSpPr/>
            <p:nvPr/>
          </p:nvSpPr>
          <p:spPr>
            <a:xfrm>
              <a:off x="10881471" y="208046"/>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 name="Google Shape;109;p13"/>
            <p:cNvSpPr/>
            <p:nvPr/>
          </p:nvSpPr>
          <p:spPr>
            <a:xfrm>
              <a:off x="10835749" y="225742"/>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 name="Google Shape;110;p13"/>
            <p:cNvSpPr/>
            <p:nvPr/>
          </p:nvSpPr>
          <p:spPr>
            <a:xfrm>
              <a:off x="10788970" y="212051"/>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1" name="Google Shape;111;p13"/>
            <p:cNvSpPr/>
            <p:nvPr/>
          </p:nvSpPr>
          <p:spPr>
            <a:xfrm>
              <a:off x="10971847" y="254401"/>
              <a:ext cx="45719" cy="45719"/>
            </a:xfrm>
            <a:prstGeom prst="rect">
              <a:avLst/>
            </a:prstGeom>
            <a:solidFill>
              <a:srgbClr val="548135"/>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 name="Google Shape;112;p13"/>
            <p:cNvSpPr/>
            <p:nvPr/>
          </p:nvSpPr>
          <p:spPr>
            <a:xfrm>
              <a:off x="11016503" y="316661"/>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 name="Google Shape;113;p13"/>
            <p:cNvSpPr/>
            <p:nvPr/>
          </p:nvSpPr>
          <p:spPr>
            <a:xfrm>
              <a:off x="11061158" y="346985"/>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 name="Google Shape;114;p13"/>
            <p:cNvSpPr/>
            <p:nvPr/>
          </p:nvSpPr>
          <p:spPr>
            <a:xfrm>
              <a:off x="11061157" y="301266"/>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5" name="Google Shape;115;p13"/>
            <p:cNvSpPr/>
            <p:nvPr/>
          </p:nvSpPr>
          <p:spPr>
            <a:xfrm>
              <a:off x="11110852" y="317992"/>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6" name="Google Shape;116;p13"/>
            <p:cNvSpPr/>
            <p:nvPr/>
          </p:nvSpPr>
          <p:spPr>
            <a:xfrm>
              <a:off x="11110851" y="270942"/>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7" name="Google Shape;117;p13"/>
            <p:cNvSpPr/>
            <p:nvPr/>
          </p:nvSpPr>
          <p:spPr>
            <a:xfrm>
              <a:off x="11061157" y="254401"/>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8" name="Google Shape;118;p13"/>
            <p:cNvSpPr/>
            <p:nvPr/>
          </p:nvSpPr>
          <p:spPr>
            <a:xfrm>
              <a:off x="11157251" y="331872"/>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9" name="Google Shape;119;p13"/>
            <p:cNvSpPr/>
            <p:nvPr/>
          </p:nvSpPr>
          <p:spPr>
            <a:xfrm>
              <a:off x="11157251" y="285438"/>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0" name="Google Shape;120;p13"/>
            <p:cNvSpPr/>
            <p:nvPr/>
          </p:nvSpPr>
          <p:spPr>
            <a:xfrm>
              <a:off x="11110850" y="222993"/>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1" name="Google Shape;121;p13"/>
            <p:cNvSpPr/>
            <p:nvPr/>
          </p:nvSpPr>
          <p:spPr>
            <a:xfrm>
              <a:off x="11016393" y="269129"/>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2" name="Google Shape;122;p13"/>
            <p:cNvSpPr/>
            <p:nvPr/>
          </p:nvSpPr>
          <p:spPr>
            <a:xfrm>
              <a:off x="11062112" y="391373"/>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3" name="Google Shape;123;p13"/>
            <p:cNvSpPr/>
            <p:nvPr/>
          </p:nvSpPr>
          <p:spPr>
            <a:xfrm>
              <a:off x="11017243" y="454936"/>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4" name="Google Shape;124;p13"/>
            <p:cNvSpPr/>
            <p:nvPr/>
          </p:nvSpPr>
          <p:spPr>
            <a:xfrm>
              <a:off x="11017601" y="409975"/>
              <a:ext cx="45719" cy="45719"/>
            </a:xfrm>
            <a:prstGeom prst="rect">
              <a:avLst/>
            </a:prstGeom>
            <a:solidFill>
              <a:srgbClr val="A8D08C"/>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5" name="Google Shape;125;p13"/>
            <p:cNvSpPr/>
            <p:nvPr/>
          </p:nvSpPr>
          <p:spPr>
            <a:xfrm>
              <a:off x="10835748" y="461453"/>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 name="Google Shape;126;p13"/>
            <p:cNvSpPr/>
            <p:nvPr/>
          </p:nvSpPr>
          <p:spPr>
            <a:xfrm>
              <a:off x="10927713" y="469824"/>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7" name="Google Shape;127;p13"/>
            <p:cNvSpPr/>
            <p:nvPr/>
          </p:nvSpPr>
          <p:spPr>
            <a:xfrm>
              <a:off x="10697227" y="385697"/>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8" name="Google Shape;128;p13"/>
            <p:cNvSpPr/>
            <p:nvPr/>
          </p:nvSpPr>
          <p:spPr>
            <a:xfrm>
              <a:off x="10697298" y="433204"/>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9" name="Google Shape;129;p13"/>
            <p:cNvSpPr/>
            <p:nvPr/>
          </p:nvSpPr>
          <p:spPr>
            <a:xfrm>
              <a:off x="10744165" y="464083"/>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0" name="Google Shape;130;p13"/>
            <p:cNvSpPr/>
            <p:nvPr/>
          </p:nvSpPr>
          <p:spPr>
            <a:xfrm>
              <a:off x="10971843" y="441224"/>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1" name="Google Shape;131;p13"/>
            <p:cNvSpPr/>
            <p:nvPr/>
          </p:nvSpPr>
          <p:spPr>
            <a:xfrm>
              <a:off x="11110849" y="358819"/>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 name="Google Shape;132;p13"/>
            <p:cNvSpPr/>
            <p:nvPr/>
          </p:nvSpPr>
          <p:spPr>
            <a:xfrm>
              <a:off x="10790557" y="441286"/>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3" name="Google Shape;133;p13"/>
            <p:cNvSpPr/>
            <p:nvPr/>
          </p:nvSpPr>
          <p:spPr>
            <a:xfrm>
              <a:off x="10881454" y="442364"/>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4" name="Google Shape;134;p13"/>
            <p:cNvSpPr/>
            <p:nvPr/>
          </p:nvSpPr>
          <p:spPr>
            <a:xfrm>
              <a:off x="11017242" y="365586"/>
              <a:ext cx="45719" cy="45719"/>
            </a:xfrm>
            <a:prstGeom prst="rect">
              <a:avLst/>
            </a:prstGeom>
            <a:solidFill>
              <a:srgbClr val="A8D08C"/>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5" name="Google Shape;135;p13"/>
            <p:cNvSpPr/>
            <p:nvPr/>
          </p:nvSpPr>
          <p:spPr>
            <a:xfrm>
              <a:off x="10971844" y="397592"/>
              <a:ext cx="45719" cy="45719"/>
            </a:xfrm>
            <a:prstGeom prst="rect">
              <a:avLst/>
            </a:prstGeom>
            <a:solidFill>
              <a:srgbClr val="A8D08C"/>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6" name="Google Shape;136;p13"/>
            <p:cNvSpPr/>
            <p:nvPr/>
          </p:nvSpPr>
          <p:spPr>
            <a:xfrm>
              <a:off x="10836752" y="415673"/>
              <a:ext cx="45719" cy="45719"/>
            </a:xfrm>
            <a:prstGeom prst="rect">
              <a:avLst/>
            </a:prstGeom>
            <a:solidFill>
              <a:srgbClr val="A8D08C"/>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 name="Google Shape;137;p13"/>
            <p:cNvSpPr/>
            <p:nvPr/>
          </p:nvSpPr>
          <p:spPr>
            <a:xfrm>
              <a:off x="10745319" y="371088"/>
              <a:ext cx="45719" cy="45719"/>
            </a:xfrm>
            <a:prstGeom prst="rect">
              <a:avLst/>
            </a:prstGeom>
            <a:solidFill>
              <a:srgbClr val="A8D08C"/>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8" name="Google Shape;138;p13"/>
            <p:cNvSpPr/>
            <p:nvPr/>
          </p:nvSpPr>
          <p:spPr>
            <a:xfrm>
              <a:off x="10697604" y="344731"/>
              <a:ext cx="45719" cy="45719"/>
            </a:xfrm>
            <a:prstGeom prst="rect">
              <a:avLst/>
            </a:prstGeom>
            <a:solidFill>
              <a:srgbClr val="A8D08C"/>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9" name="Google Shape;139;p13"/>
            <p:cNvSpPr/>
            <p:nvPr/>
          </p:nvSpPr>
          <p:spPr>
            <a:xfrm>
              <a:off x="10743323" y="418365"/>
              <a:ext cx="45719" cy="45719"/>
            </a:xfrm>
            <a:prstGeom prst="rect">
              <a:avLst/>
            </a:prstGeom>
            <a:solidFill>
              <a:srgbClr val="A8D08C"/>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0" name="Google Shape;140;p13"/>
            <p:cNvSpPr/>
            <p:nvPr/>
          </p:nvSpPr>
          <p:spPr>
            <a:xfrm>
              <a:off x="10648490" y="434564"/>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 name="Google Shape;141;p13"/>
            <p:cNvSpPr/>
            <p:nvPr/>
          </p:nvSpPr>
          <p:spPr>
            <a:xfrm>
              <a:off x="10697226" y="478922"/>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2" name="Google Shape;142;p13"/>
            <p:cNvSpPr/>
            <p:nvPr/>
          </p:nvSpPr>
          <p:spPr>
            <a:xfrm>
              <a:off x="10648490" y="482071"/>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3" name="Google Shape;143;p13"/>
            <p:cNvSpPr/>
            <p:nvPr/>
          </p:nvSpPr>
          <p:spPr>
            <a:xfrm>
              <a:off x="10602658" y="496630"/>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4" name="Google Shape;144;p13"/>
            <p:cNvSpPr/>
            <p:nvPr/>
          </p:nvSpPr>
          <p:spPr>
            <a:xfrm>
              <a:off x="10648660" y="529578"/>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 name="Google Shape;145;p13"/>
            <p:cNvSpPr/>
            <p:nvPr/>
          </p:nvSpPr>
          <p:spPr>
            <a:xfrm>
              <a:off x="10974752" y="215282"/>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6" name="Google Shape;146;p13"/>
            <p:cNvSpPr/>
            <p:nvPr/>
          </p:nvSpPr>
          <p:spPr>
            <a:xfrm>
              <a:off x="11019939" y="221504"/>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7" name="Google Shape;147;p13"/>
            <p:cNvSpPr/>
            <p:nvPr/>
          </p:nvSpPr>
          <p:spPr>
            <a:xfrm>
              <a:off x="11064062" y="207671"/>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 name="Google Shape;148;p13"/>
            <p:cNvSpPr/>
            <p:nvPr/>
          </p:nvSpPr>
          <p:spPr>
            <a:xfrm>
              <a:off x="11021922" y="173972"/>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9" name="Google Shape;149;p13"/>
            <p:cNvSpPr/>
            <p:nvPr/>
          </p:nvSpPr>
          <p:spPr>
            <a:xfrm>
              <a:off x="10975816" y="166569"/>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 name="Google Shape;150;p13"/>
            <p:cNvSpPr/>
            <p:nvPr/>
          </p:nvSpPr>
          <p:spPr>
            <a:xfrm>
              <a:off x="11066967" y="170110"/>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1" name="Google Shape;151;p13"/>
            <p:cNvSpPr/>
            <p:nvPr/>
          </p:nvSpPr>
          <p:spPr>
            <a:xfrm>
              <a:off x="11110848" y="179504"/>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 name="Google Shape;152;p13"/>
            <p:cNvSpPr/>
            <p:nvPr/>
          </p:nvSpPr>
          <p:spPr>
            <a:xfrm>
              <a:off x="11110847" y="131574"/>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3" name="Google Shape;153;p13"/>
            <p:cNvSpPr/>
            <p:nvPr/>
          </p:nvSpPr>
          <p:spPr>
            <a:xfrm>
              <a:off x="11068028" y="123706"/>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4" name="Google Shape;154;p13"/>
            <p:cNvSpPr/>
            <p:nvPr/>
          </p:nvSpPr>
          <p:spPr>
            <a:xfrm>
              <a:off x="10744049" y="506409"/>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5" name="Google Shape;155;p13"/>
            <p:cNvSpPr/>
            <p:nvPr/>
          </p:nvSpPr>
          <p:spPr>
            <a:xfrm>
              <a:off x="10791851" y="486880"/>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6" name="Google Shape;156;p13"/>
            <p:cNvSpPr/>
            <p:nvPr/>
          </p:nvSpPr>
          <p:spPr>
            <a:xfrm>
              <a:off x="10603762" y="542670"/>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7" name="Google Shape;157;p13"/>
            <p:cNvSpPr/>
            <p:nvPr/>
          </p:nvSpPr>
          <p:spPr>
            <a:xfrm>
              <a:off x="10554935" y="521140"/>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8" name="Google Shape;158;p13"/>
            <p:cNvSpPr/>
            <p:nvPr/>
          </p:nvSpPr>
          <p:spPr>
            <a:xfrm>
              <a:off x="10554934" y="565529"/>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9" name="Google Shape;159;p13"/>
            <p:cNvSpPr/>
            <p:nvPr/>
          </p:nvSpPr>
          <p:spPr>
            <a:xfrm>
              <a:off x="10508026" y="545539"/>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0" name="Google Shape;160;p13"/>
            <p:cNvSpPr/>
            <p:nvPr/>
          </p:nvSpPr>
          <p:spPr>
            <a:xfrm>
              <a:off x="10695313" y="522679"/>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1" name="Google Shape;161;p13"/>
            <p:cNvSpPr/>
            <p:nvPr/>
          </p:nvSpPr>
          <p:spPr>
            <a:xfrm>
              <a:off x="11157248" y="379440"/>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2" name="Google Shape;162;p13"/>
            <p:cNvSpPr/>
            <p:nvPr/>
          </p:nvSpPr>
          <p:spPr>
            <a:xfrm>
              <a:off x="11159589" y="238604"/>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3" name="Google Shape;163;p13"/>
            <p:cNvSpPr/>
            <p:nvPr/>
          </p:nvSpPr>
          <p:spPr>
            <a:xfrm>
              <a:off x="11157732" y="193870"/>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4" name="Google Shape;164;p13"/>
            <p:cNvSpPr/>
            <p:nvPr/>
          </p:nvSpPr>
          <p:spPr>
            <a:xfrm>
              <a:off x="11159253" y="150511"/>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5" name="Google Shape;165;p13"/>
            <p:cNvSpPr/>
            <p:nvPr/>
          </p:nvSpPr>
          <p:spPr>
            <a:xfrm>
              <a:off x="11160962" y="107001"/>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6" name="Google Shape;166;p13"/>
            <p:cNvSpPr/>
            <p:nvPr/>
          </p:nvSpPr>
          <p:spPr>
            <a:xfrm>
              <a:off x="11113747" y="87270"/>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67" name="Google Shape;167;p13"/>
          <p:cNvSpPr txBox="1"/>
          <p:nvPr/>
        </p:nvSpPr>
        <p:spPr>
          <a:xfrm>
            <a:off x="9817479" y="241281"/>
            <a:ext cx="235444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chemeClr val="accent4"/>
                </a:solidFill>
                <a:latin typeface="Aharoni"/>
                <a:ea typeface="Aharoni"/>
                <a:cs typeface="Aharoni"/>
                <a:sym typeface="Aharoni"/>
              </a:rPr>
              <a:t>Biota</a:t>
            </a:r>
            <a:r>
              <a:rPr lang="en-US" sz="4000">
                <a:solidFill>
                  <a:srgbClr val="00B0F0"/>
                </a:solidFill>
                <a:latin typeface="Aharoni"/>
                <a:ea typeface="Aharoni"/>
                <a:cs typeface="Aharoni"/>
                <a:sym typeface="Aharoni"/>
              </a:rPr>
              <a:t>Phy</a:t>
            </a:r>
            <a:endParaRPr/>
          </a:p>
        </p:txBody>
      </p:sp>
      <p:sp>
        <p:nvSpPr>
          <p:cNvPr id="168" name="Google Shape;168;p13"/>
          <p:cNvSpPr/>
          <p:nvPr/>
        </p:nvSpPr>
        <p:spPr>
          <a:xfrm rot="9634976">
            <a:off x="11891684" y="551970"/>
            <a:ext cx="282564" cy="265833"/>
          </a:xfrm>
          <a:prstGeom prst="diagStripe">
            <a:avLst>
              <a:gd name="adj" fmla="val 92636"/>
            </a:avLst>
          </a:prstGeom>
          <a:solidFill>
            <a:srgbClr val="E11101"/>
          </a:solidFill>
          <a:ln w="12700" cap="flat" cmpd="sng">
            <a:solidFill>
              <a:srgbClr val="E1110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9" name="Google Shape;169;p13"/>
          <p:cNvSpPr/>
          <p:nvPr/>
        </p:nvSpPr>
        <p:spPr>
          <a:xfrm rot="-2757423">
            <a:off x="9747324" y="434920"/>
            <a:ext cx="282564" cy="265833"/>
          </a:xfrm>
          <a:prstGeom prst="diagStripe">
            <a:avLst>
              <a:gd name="adj" fmla="val 92636"/>
            </a:avLst>
          </a:prstGeom>
          <a:solidFill>
            <a:srgbClr val="E11101"/>
          </a:solidFill>
          <a:ln w="12700" cap="flat" cmpd="sng">
            <a:solidFill>
              <a:srgbClr val="E1110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170" name="Google Shape;170;p13"/>
          <p:cNvCxnSpPr/>
          <p:nvPr/>
        </p:nvCxnSpPr>
        <p:spPr>
          <a:xfrm>
            <a:off x="0" y="6336568"/>
            <a:ext cx="12210400" cy="0"/>
          </a:xfrm>
          <a:prstGeom prst="straightConnector1">
            <a:avLst/>
          </a:prstGeom>
          <a:noFill/>
          <a:ln w="38100" cap="flat" cmpd="sng">
            <a:solidFill>
              <a:srgbClr val="E11101"/>
            </a:solidFill>
            <a:prstDash val="solid"/>
            <a:miter lim="800000"/>
            <a:headEnd type="none" w="sm" len="sm"/>
            <a:tailEnd type="none" w="sm" len="sm"/>
          </a:ln>
        </p:spPr>
      </p:cxnSp>
      <p:sp>
        <p:nvSpPr>
          <p:cNvPr id="171" name="Google Shape;171;p13"/>
          <p:cNvSpPr txBox="1"/>
          <p:nvPr/>
        </p:nvSpPr>
        <p:spPr>
          <a:xfrm>
            <a:off x="-9088" y="6354856"/>
            <a:ext cx="12210344" cy="499438"/>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2" name="Google Shape;172;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800">
                <a:solidFill>
                  <a:srgbClr val="E11101"/>
                </a:solidFill>
              </a:rPr>
              <a:t>23</a:t>
            </a:fld>
            <a:endParaRPr sz="1800">
              <a:solidFill>
                <a:srgbClr val="E11101"/>
              </a:solidFill>
            </a:endParaRPr>
          </a:p>
        </p:txBody>
      </p:sp>
      <p:cxnSp>
        <p:nvCxnSpPr>
          <p:cNvPr id="173" name="Google Shape;173;p13"/>
          <p:cNvCxnSpPr/>
          <p:nvPr/>
        </p:nvCxnSpPr>
        <p:spPr>
          <a:xfrm>
            <a:off x="0" y="1010029"/>
            <a:ext cx="12210400" cy="0"/>
          </a:xfrm>
          <a:prstGeom prst="straightConnector1">
            <a:avLst/>
          </a:prstGeom>
          <a:noFill/>
          <a:ln w="38100" cap="flat" cmpd="sng">
            <a:solidFill>
              <a:srgbClr val="E11101"/>
            </a:solidFill>
            <a:prstDash val="solid"/>
            <a:miter lim="800000"/>
            <a:headEnd type="none" w="sm" len="sm"/>
            <a:tailEnd type="none" w="sm" len="sm"/>
          </a:ln>
        </p:spPr>
      </p:cxnSp>
      <p:sp>
        <p:nvSpPr>
          <p:cNvPr id="174" name="Google Shape;174;p13"/>
          <p:cNvSpPr txBox="1"/>
          <p:nvPr/>
        </p:nvSpPr>
        <p:spPr>
          <a:xfrm>
            <a:off x="155926" y="2874184"/>
            <a:ext cx="11877040" cy="1569620"/>
          </a:xfrm>
          <a:prstGeom prst="rect">
            <a:avLst/>
          </a:prstGeom>
          <a:noFill/>
          <a:ln>
            <a:noFill/>
          </a:ln>
        </p:spPr>
        <p:txBody>
          <a:bodyPr spcFirstLastPara="1" wrap="square" lIns="91425" tIns="45700" rIns="91425" bIns="45700" anchor="t" anchorCtr="0">
            <a:spAutoFit/>
          </a:bodyPr>
          <a:lstStyle/>
          <a:p>
            <a:pPr algn="ctr"/>
            <a:r>
              <a:rPr lang="en-US" sz="4800" dirty="0">
                <a:ln>
                  <a:solidFill>
                    <a:schemeClr val="bg1">
                      <a:lumMod val="95000"/>
                    </a:schemeClr>
                  </a:solidFill>
                </a:ln>
                <a:solidFill>
                  <a:srgbClr val="595959"/>
                </a:solidFill>
                <a:latin typeface="Aharoni"/>
                <a:ea typeface="Aharoni"/>
                <a:cs typeface="Aharoni"/>
                <a:sym typeface="Aharoni"/>
              </a:rPr>
              <a:t>Terms, Concepts, Data Formats – </a:t>
            </a:r>
          </a:p>
          <a:p>
            <a:pPr algn="ctr"/>
            <a:r>
              <a:rPr lang="en-US" sz="4800" dirty="0">
                <a:ln>
                  <a:solidFill>
                    <a:schemeClr val="bg1">
                      <a:lumMod val="95000"/>
                    </a:schemeClr>
                  </a:solidFill>
                </a:ln>
                <a:solidFill>
                  <a:srgbClr val="595959"/>
                </a:solidFill>
                <a:latin typeface="Aharoni"/>
                <a:ea typeface="Aharoni"/>
                <a:cs typeface="Aharoni"/>
                <a:sym typeface="Aharoni"/>
              </a:rPr>
              <a:t>A Tutorial for Background </a:t>
            </a:r>
            <a:endParaRPr sz="4800" dirty="0">
              <a:ln>
                <a:solidFill>
                  <a:schemeClr val="bg1">
                    <a:lumMod val="95000"/>
                  </a:schemeClr>
                </a:solidFill>
              </a:ln>
              <a:solidFill>
                <a:srgbClr val="595959"/>
              </a:solidFill>
              <a:latin typeface="Aharoni"/>
              <a:ea typeface="Aharoni"/>
              <a:cs typeface="Aharoni"/>
            </a:endParaRPr>
          </a:p>
        </p:txBody>
      </p:sp>
      <p:sp>
        <p:nvSpPr>
          <p:cNvPr id="175" name="Google Shape;175;p13"/>
          <p:cNvSpPr txBox="1"/>
          <p:nvPr/>
        </p:nvSpPr>
        <p:spPr>
          <a:xfrm>
            <a:off x="155926" y="1394153"/>
            <a:ext cx="1187704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800" dirty="0">
                <a:solidFill>
                  <a:srgbClr val="E11101"/>
                </a:solidFill>
                <a:latin typeface="Aharoni"/>
                <a:ea typeface="Aharoni"/>
                <a:cs typeface="Aharoni"/>
                <a:sym typeface="Aharoni"/>
              </a:rPr>
              <a:t>Webinar 0</a:t>
            </a:r>
            <a:endParaRPr sz="4800" dirty="0">
              <a:solidFill>
                <a:srgbClr val="E11101"/>
              </a:solidFill>
              <a:latin typeface="Aharoni"/>
              <a:ea typeface="Aharoni"/>
              <a:cs typeface="Aharoni"/>
              <a:sym typeface="Aharon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4"/>
          <p:cNvSpPr txBox="1"/>
          <p:nvPr/>
        </p:nvSpPr>
        <p:spPr>
          <a:xfrm>
            <a:off x="-9088" y="6354856"/>
            <a:ext cx="12210344" cy="499438"/>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1" name="Google Shape;181;p14"/>
          <p:cNvSpPr txBox="1"/>
          <p:nvPr/>
        </p:nvSpPr>
        <p:spPr>
          <a:xfrm>
            <a:off x="0" y="4189"/>
            <a:ext cx="12192000" cy="1005840"/>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82" name="Google Shape;182;p14"/>
          <p:cNvGrpSpPr/>
          <p:nvPr/>
        </p:nvGrpSpPr>
        <p:grpSpPr>
          <a:xfrm>
            <a:off x="10581163" y="333235"/>
            <a:ext cx="698655" cy="523978"/>
            <a:chOff x="10508026" y="87270"/>
            <a:chExt cx="698655" cy="523978"/>
          </a:xfrm>
        </p:grpSpPr>
        <p:sp>
          <p:nvSpPr>
            <p:cNvPr id="183" name="Google Shape;183;p14"/>
            <p:cNvSpPr/>
            <p:nvPr/>
          </p:nvSpPr>
          <p:spPr>
            <a:xfrm>
              <a:off x="10698603" y="299013"/>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4" name="Google Shape;184;p14"/>
            <p:cNvSpPr/>
            <p:nvPr/>
          </p:nvSpPr>
          <p:spPr>
            <a:xfrm>
              <a:off x="10744322" y="276153"/>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5" name="Google Shape;185;p14"/>
            <p:cNvSpPr/>
            <p:nvPr/>
          </p:nvSpPr>
          <p:spPr>
            <a:xfrm>
              <a:off x="10744321" y="321873"/>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6" name="Google Shape;186;p14"/>
            <p:cNvSpPr/>
            <p:nvPr/>
          </p:nvSpPr>
          <p:spPr>
            <a:xfrm>
              <a:off x="10790040" y="353303"/>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7" name="Google Shape;187;p14"/>
            <p:cNvSpPr/>
            <p:nvPr/>
          </p:nvSpPr>
          <p:spPr>
            <a:xfrm>
              <a:off x="10790040" y="309013"/>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8" name="Google Shape;188;p14"/>
            <p:cNvSpPr/>
            <p:nvPr/>
          </p:nvSpPr>
          <p:spPr>
            <a:xfrm>
              <a:off x="10835759" y="367592"/>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9" name="Google Shape;189;p14"/>
            <p:cNvSpPr/>
            <p:nvPr/>
          </p:nvSpPr>
          <p:spPr>
            <a:xfrm>
              <a:off x="10835758" y="321872"/>
              <a:ext cx="45719" cy="45719"/>
            </a:xfrm>
            <a:prstGeom prst="rect">
              <a:avLst/>
            </a:prstGeom>
            <a:solidFill>
              <a:srgbClr val="548135"/>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0" name="Google Shape;190;p14"/>
            <p:cNvSpPr/>
            <p:nvPr/>
          </p:nvSpPr>
          <p:spPr>
            <a:xfrm>
              <a:off x="10882536" y="304884"/>
              <a:ext cx="45719" cy="45719"/>
            </a:xfrm>
            <a:prstGeom prst="rect">
              <a:avLst/>
            </a:prstGeom>
            <a:solidFill>
              <a:srgbClr val="548135"/>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1" name="Google Shape;191;p14"/>
            <p:cNvSpPr/>
            <p:nvPr/>
          </p:nvSpPr>
          <p:spPr>
            <a:xfrm>
              <a:off x="10881477" y="353303"/>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2" name="Google Shape;192;p14"/>
            <p:cNvSpPr/>
            <p:nvPr/>
          </p:nvSpPr>
          <p:spPr>
            <a:xfrm>
              <a:off x="10881477" y="400134"/>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3" name="Google Shape;193;p14"/>
            <p:cNvSpPr/>
            <p:nvPr/>
          </p:nvSpPr>
          <p:spPr>
            <a:xfrm>
              <a:off x="10927192" y="376162"/>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4" name="Google Shape;194;p14"/>
            <p:cNvSpPr/>
            <p:nvPr/>
          </p:nvSpPr>
          <p:spPr>
            <a:xfrm>
              <a:off x="10790039" y="260437"/>
              <a:ext cx="45719" cy="45719"/>
            </a:xfrm>
            <a:prstGeom prst="rect">
              <a:avLst/>
            </a:prstGeom>
            <a:solidFill>
              <a:srgbClr val="548135"/>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5" name="Google Shape;195;p14"/>
            <p:cNvSpPr/>
            <p:nvPr/>
          </p:nvSpPr>
          <p:spPr>
            <a:xfrm>
              <a:off x="10835757" y="273486"/>
              <a:ext cx="45719" cy="45719"/>
            </a:xfrm>
            <a:prstGeom prst="rect">
              <a:avLst/>
            </a:prstGeom>
            <a:solidFill>
              <a:srgbClr val="548135"/>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6" name="Google Shape;196;p14"/>
            <p:cNvSpPr/>
            <p:nvPr/>
          </p:nvSpPr>
          <p:spPr>
            <a:xfrm>
              <a:off x="10881476" y="257815"/>
              <a:ext cx="45719" cy="45719"/>
            </a:xfrm>
            <a:prstGeom prst="rect">
              <a:avLst/>
            </a:prstGeom>
            <a:solidFill>
              <a:srgbClr val="548135"/>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7" name="Google Shape;197;p14"/>
            <p:cNvSpPr/>
            <p:nvPr/>
          </p:nvSpPr>
          <p:spPr>
            <a:xfrm>
              <a:off x="10927195" y="233606"/>
              <a:ext cx="45719" cy="45719"/>
            </a:xfrm>
            <a:prstGeom prst="rect">
              <a:avLst/>
            </a:prstGeom>
            <a:solidFill>
              <a:srgbClr val="548135"/>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8" name="Google Shape;198;p14"/>
            <p:cNvSpPr/>
            <p:nvPr/>
          </p:nvSpPr>
          <p:spPr>
            <a:xfrm>
              <a:off x="10927192" y="281183"/>
              <a:ext cx="45719" cy="45719"/>
            </a:xfrm>
            <a:prstGeom prst="rect">
              <a:avLst/>
            </a:prstGeom>
            <a:solidFill>
              <a:srgbClr val="548135"/>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9" name="Google Shape;199;p14"/>
            <p:cNvSpPr/>
            <p:nvPr/>
          </p:nvSpPr>
          <p:spPr>
            <a:xfrm>
              <a:off x="10927192" y="328585"/>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0" name="Google Shape;200;p14"/>
            <p:cNvSpPr/>
            <p:nvPr/>
          </p:nvSpPr>
          <p:spPr>
            <a:xfrm>
              <a:off x="10927192" y="422993"/>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1" name="Google Shape;201;p14"/>
            <p:cNvSpPr/>
            <p:nvPr/>
          </p:nvSpPr>
          <p:spPr>
            <a:xfrm>
              <a:off x="10790038" y="397593"/>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2" name="Google Shape;202;p14"/>
            <p:cNvSpPr/>
            <p:nvPr/>
          </p:nvSpPr>
          <p:spPr>
            <a:xfrm>
              <a:off x="10971848" y="351874"/>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3" name="Google Shape;203;p14"/>
            <p:cNvSpPr/>
            <p:nvPr/>
          </p:nvSpPr>
          <p:spPr>
            <a:xfrm>
              <a:off x="10971847" y="303614"/>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4" name="Google Shape;204;p14"/>
            <p:cNvSpPr/>
            <p:nvPr/>
          </p:nvSpPr>
          <p:spPr>
            <a:xfrm>
              <a:off x="10927192" y="185187"/>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5" name="Google Shape;205;p14"/>
            <p:cNvSpPr/>
            <p:nvPr/>
          </p:nvSpPr>
          <p:spPr>
            <a:xfrm>
              <a:off x="10881471" y="208046"/>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6" name="Google Shape;206;p14"/>
            <p:cNvSpPr/>
            <p:nvPr/>
          </p:nvSpPr>
          <p:spPr>
            <a:xfrm>
              <a:off x="10835749" y="225742"/>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7" name="Google Shape;207;p14"/>
            <p:cNvSpPr/>
            <p:nvPr/>
          </p:nvSpPr>
          <p:spPr>
            <a:xfrm>
              <a:off x="10788970" y="212051"/>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8" name="Google Shape;208;p14"/>
            <p:cNvSpPr/>
            <p:nvPr/>
          </p:nvSpPr>
          <p:spPr>
            <a:xfrm>
              <a:off x="10971847" y="254401"/>
              <a:ext cx="45719" cy="45719"/>
            </a:xfrm>
            <a:prstGeom prst="rect">
              <a:avLst/>
            </a:prstGeom>
            <a:solidFill>
              <a:srgbClr val="548135"/>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9" name="Google Shape;209;p14"/>
            <p:cNvSpPr/>
            <p:nvPr/>
          </p:nvSpPr>
          <p:spPr>
            <a:xfrm>
              <a:off x="11016503" y="316661"/>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0" name="Google Shape;210;p14"/>
            <p:cNvSpPr/>
            <p:nvPr/>
          </p:nvSpPr>
          <p:spPr>
            <a:xfrm>
              <a:off x="11061158" y="346985"/>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1" name="Google Shape;211;p14"/>
            <p:cNvSpPr/>
            <p:nvPr/>
          </p:nvSpPr>
          <p:spPr>
            <a:xfrm>
              <a:off x="11061157" y="301266"/>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2" name="Google Shape;212;p14"/>
            <p:cNvSpPr/>
            <p:nvPr/>
          </p:nvSpPr>
          <p:spPr>
            <a:xfrm>
              <a:off x="11110852" y="317992"/>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3" name="Google Shape;213;p14"/>
            <p:cNvSpPr/>
            <p:nvPr/>
          </p:nvSpPr>
          <p:spPr>
            <a:xfrm>
              <a:off x="11110851" y="270942"/>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4" name="Google Shape;214;p14"/>
            <p:cNvSpPr/>
            <p:nvPr/>
          </p:nvSpPr>
          <p:spPr>
            <a:xfrm>
              <a:off x="11061157" y="254401"/>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5" name="Google Shape;215;p14"/>
            <p:cNvSpPr/>
            <p:nvPr/>
          </p:nvSpPr>
          <p:spPr>
            <a:xfrm>
              <a:off x="11157251" y="331872"/>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6" name="Google Shape;216;p14"/>
            <p:cNvSpPr/>
            <p:nvPr/>
          </p:nvSpPr>
          <p:spPr>
            <a:xfrm>
              <a:off x="11157251" y="285438"/>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7" name="Google Shape;217;p14"/>
            <p:cNvSpPr/>
            <p:nvPr/>
          </p:nvSpPr>
          <p:spPr>
            <a:xfrm>
              <a:off x="11110850" y="222993"/>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8" name="Google Shape;218;p14"/>
            <p:cNvSpPr/>
            <p:nvPr/>
          </p:nvSpPr>
          <p:spPr>
            <a:xfrm>
              <a:off x="11016393" y="269129"/>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9" name="Google Shape;219;p14"/>
            <p:cNvSpPr/>
            <p:nvPr/>
          </p:nvSpPr>
          <p:spPr>
            <a:xfrm>
              <a:off x="11062112" y="391373"/>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0" name="Google Shape;220;p14"/>
            <p:cNvSpPr/>
            <p:nvPr/>
          </p:nvSpPr>
          <p:spPr>
            <a:xfrm>
              <a:off x="11017243" y="454936"/>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1" name="Google Shape;221;p14"/>
            <p:cNvSpPr/>
            <p:nvPr/>
          </p:nvSpPr>
          <p:spPr>
            <a:xfrm>
              <a:off x="11017601" y="409975"/>
              <a:ext cx="45719" cy="45719"/>
            </a:xfrm>
            <a:prstGeom prst="rect">
              <a:avLst/>
            </a:prstGeom>
            <a:solidFill>
              <a:srgbClr val="A8D08C"/>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2" name="Google Shape;222;p14"/>
            <p:cNvSpPr/>
            <p:nvPr/>
          </p:nvSpPr>
          <p:spPr>
            <a:xfrm>
              <a:off x="10835748" y="461453"/>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3" name="Google Shape;223;p14"/>
            <p:cNvSpPr/>
            <p:nvPr/>
          </p:nvSpPr>
          <p:spPr>
            <a:xfrm>
              <a:off x="10927713" y="469824"/>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4" name="Google Shape;224;p14"/>
            <p:cNvSpPr/>
            <p:nvPr/>
          </p:nvSpPr>
          <p:spPr>
            <a:xfrm>
              <a:off x="10697227" y="385697"/>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5" name="Google Shape;225;p14"/>
            <p:cNvSpPr/>
            <p:nvPr/>
          </p:nvSpPr>
          <p:spPr>
            <a:xfrm>
              <a:off x="10697298" y="433204"/>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6" name="Google Shape;226;p14"/>
            <p:cNvSpPr/>
            <p:nvPr/>
          </p:nvSpPr>
          <p:spPr>
            <a:xfrm>
              <a:off x="10744165" y="464083"/>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7" name="Google Shape;227;p14"/>
            <p:cNvSpPr/>
            <p:nvPr/>
          </p:nvSpPr>
          <p:spPr>
            <a:xfrm>
              <a:off x="10971843" y="441224"/>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8" name="Google Shape;228;p14"/>
            <p:cNvSpPr/>
            <p:nvPr/>
          </p:nvSpPr>
          <p:spPr>
            <a:xfrm>
              <a:off x="11110849" y="358819"/>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9" name="Google Shape;229;p14"/>
            <p:cNvSpPr/>
            <p:nvPr/>
          </p:nvSpPr>
          <p:spPr>
            <a:xfrm>
              <a:off x="10790557" y="441286"/>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0" name="Google Shape;230;p14"/>
            <p:cNvSpPr/>
            <p:nvPr/>
          </p:nvSpPr>
          <p:spPr>
            <a:xfrm>
              <a:off x="10881454" y="442364"/>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1" name="Google Shape;231;p14"/>
            <p:cNvSpPr/>
            <p:nvPr/>
          </p:nvSpPr>
          <p:spPr>
            <a:xfrm>
              <a:off x="11017242" y="365586"/>
              <a:ext cx="45719" cy="45719"/>
            </a:xfrm>
            <a:prstGeom prst="rect">
              <a:avLst/>
            </a:prstGeom>
            <a:solidFill>
              <a:srgbClr val="A8D08C"/>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2" name="Google Shape;232;p14"/>
            <p:cNvSpPr/>
            <p:nvPr/>
          </p:nvSpPr>
          <p:spPr>
            <a:xfrm>
              <a:off x="10971844" y="397592"/>
              <a:ext cx="45719" cy="45719"/>
            </a:xfrm>
            <a:prstGeom prst="rect">
              <a:avLst/>
            </a:prstGeom>
            <a:solidFill>
              <a:srgbClr val="A8D08C"/>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3" name="Google Shape;233;p14"/>
            <p:cNvSpPr/>
            <p:nvPr/>
          </p:nvSpPr>
          <p:spPr>
            <a:xfrm>
              <a:off x="10836752" y="415673"/>
              <a:ext cx="45719" cy="45719"/>
            </a:xfrm>
            <a:prstGeom prst="rect">
              <a:avLst/>
            </a:prstGeom>
            <a:solidFill>
              <a:srgbClr val="A8D08C"/>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4" name="Google Shape;234;p14"/>
            <p:cNvSpPr/>
            <p:nvPr/>
          </p:nvSpPr>
          <p:spPr>
            <a:xfrm>
              <a:off x="10745319" y="371088"/>
              <a:ext cx="45719" cy="45719"/>
            </a:xfrm>
            <a:prstGeom prst="rect">
              <a:avLst/>
            </a:prstGeom>
            <a:solidFill>
              <a:srgbClr val="A8D08C"/>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5" name="Google Shape;235;p14"/>
            <p:cNvSpPr/>
            <p:nvPr/>
          </p:nvSpPr>
          <p:spPr>
            <a:xfrm>
              <a:off x="10697604" y="344731"/>
              <a:ext cx="45719" cy="45719"/>
            </a:xfrm>
            <a:prstGeom prst="rect">
              <a:avLst/>
            </a:prstGeom>
            <a:solidFill>
              <a:srgbClr val="A8D08C"/>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6" name="Google Shape;236;p14"/>
            <p:cNvSpPr/>
            <p:nvPr/>
          </p:nvSpPr>
          <p:spPr>
            <a:xfrm>
              <a:off x="10743323" y="418365"/>
              <a:ext cx="45719" cy="45719"/>
            </a:xfrm>
            <a:prstGeom prst="rect">
              <a:avLst/>
            </a:prstGeom>
            <a:solidFill>
              <a:srgbClr val="A8D08C"/>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7" name="Google Shape;237;p14"/>
            <p:cNvSpPr/>
            <p:nvPr/>
          </p:nvSpPr>
          <p:spPr>
            <a:xfrm>
              <a:off x="10648490" y="434564"/>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8" name="Google Shape;238;p14"/>
            <p:cNvSpPr/>
            <p:nvPr/>
          </p:nvSpPr>
          <p:spPr>
            <a:xfrm>
              <a:off x="10697226" y="478922"/>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9" name="Google Shape;239;p14"/>
            <p:cNvSpPr/>
            <p:nvPr/>
          </p:nvSpPr>
          <p:spPr>
            <a:xfrm>
              <a:off x="10648490" y="482071"/>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0" name="Google Shape;240;p14"/>
            <p:cNvSpPr/>
            <p:nvPr/>
          </p:nvSpPr>
          <p:spPr>
            <a:xfrm>
              <a:off x="10602658" y="496630"/>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1" name="Google Shape;241;p14"/>
            <p:cNvSpPr/>
            <p:nvPr/>
          </p:nvSpPr>
          <p:spPr>
            <a:xfrm>
              <a:off x="10648660" y="529578"/>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2" name="Google Shape;242;p14"/>
            <p:cNvSpPr/>
            <p:nvPr/>
          </p:nvSpPr>
          <p:spPr>
            <a:xfrm>
              <a:off x="10974752" y="215282"/>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3" name="Google Shape;243;p14"/>
            <p:cNvSpPr/>
            <p:nvPr/>
          </p:nvSpPr>
          <p:spPr>
            <a:xfrm>
              <a:off x="11019939" y="221504"/>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4" name="Google Shape;244;p14"/>
            <p:cNvSpPr/>
            <p:nvPr/>
          </p:nvSpPr>
          <p:spPr>
            <a:xfrm>
              <a:off x="11064062" y="207671"/>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5" name="Google Shape;245;p14"/>
            <p:cNvSpPr/>
            <p:nvPr/>
          </p:nvSpPr>
          <p:spPr>
            <a:xfrm>
              <a:off x="11021922" y="173972"/>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6" name="Google Shape;246;p14"/>
            <p:cNvSpPr/>
            <p:nvPr/>
          </p:nvSpPr>
          <p:spPr>
            <a:xfrm>
              <a:off x="10975816" y="166569"/>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7" name="Google Shape;247;p14"/>
            <p:cNvSpPr/>
            <p:nvPr/>
          </p:nvSpPr>
          <p:spPr>
            <a:xfrm>
              <a:off x="11066967" y="170110"/>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8" name="Google Shape;248;p14"/>
            <p:cNvSpPr/>
            <p:nvPr/>
          </p:nvSpPr>
          <p:spPr>
            <a:xfrm>
              <a:off x="11110848" y="179504"/>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9" name="Google Shape;249;p14"/>
            <p:cNvSpPr/>
            <p:nvPr/>
          </p:nvSpPr>
          <p:spPr>
            <a:xfrm>
              <a:off x="11110847" y="131574"/>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0" name="Google Shape;250;p14"/>
            <p:cNvSpPr/>
            <p:nvPr/>
          </p:nvSpPr>
          <p:spPr>
            <a:xfrm>
              <a:off x="11068028" y="123706"/>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1" name="Google Shape;251;p14"/>
            <p:cNvSpPr/>
            <p:nvPr/>
          </p:nvSpPr>
          <p:spPr>
            <a:xfrm>
              <a:off x="10744049" y="506409"/>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2" name="Google Shape;252;p14"/>
            <p:cNvSpPr/>
            <p:nvPr/>
          </p:nvSpPr>
          <p:spPr>
            <a:xfrm>
              <a:off x="10791851" y="486880"/>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3" name="Google Shape;253;p14"/>
            <p:cNvSpPr/>
            <p:nvPr/>
          </p:nvSpPr>
          <p:spPr>
            <a:xfrm>
              <a:off x="10603762" y="542670"/>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4" name="Google Shape;254;p14"/>
            <p:cNvSpPr/>
            <p:nvPr/>
          </p:nvSpPr>
          <p:spPr>
            <a:xfrm>
              <a:off x="10554935" y="521140"/>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5" name="Google Shape;255;p14"/>
            <p:cNvSpPr/>
            <p:nvPr/>
          </p:nvSpPr>
          <p:spPr>
            <a:xfrm>
              <a:off x="10554934" y="565529"/>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6" name="Google Shape;256;p14"/>
            <p:cNvSpPr/>
            <p:nvPr/>
          </p:nvSpPr>
          <p:spPr>
            <a:xfrm>
              <a:off x="10508026" y="545539"/>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7" name="Google Shape;257;p14"/>
            <p:cNvSpPr/>
            <p:nvPr/>
          </p:nvSpPr>
          <p:spPr>
            <a:xfrm>
              <a:off x="10695313" y="522679"/>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8" name="Google Shape;258;p14"/>
            <p:cNvSpPr/>
            <p:nvPr/>
          </p:nvSpPr>
          <p:spPr>
            <a:xfrm>
              <a:off x="11157248" y="379440"/>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9" name="Google Shape;259;p14"/>
            <p:cNvSpPr/>
            <p:nvPr/>
          </p:nvSpPr>
          <p:spPr>
            <a:xfrm>
              <a:off x="11159589" y="238604"/>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0" name="Google Shape;260;p14"/>
            <p:cNvSpPr/>
            <p:nvPr/>
          </p:nvSpPr>
          <p:spPr>
            <a:xfrm>
              <a:off x="11157732" y="193870"/>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1" name="Google Shape;261;p14"/>
            <p:cNvSpPr/>
            <p:nvPr/>
          </p:nvSpPr>
          <p:spPr>
            <a:xfrm>
              <a:off x="11159253" y="150511"/>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2" name="Google Shape;262;p14"/>
            <p:cNvSpPr/>
            <p:nvPr/>
          </p:nvSpPr>
          <p:spPr>
            <a:xfrm>
              <a:off x="11160962" y="107001"/>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3" name="Google Shape;263;p14"/>
            <p:cNvSpPr/>
            <p:nvPr/>
          </p:nvSpPr>
          <p:spPr>
            <a:xfrm>
              <a:off x="11113747" y="87270"/>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64" name="Google Shape;264;p14"/>
          <p:cNvSpPr txBox="1"/>
          <p:nvPr/>
        </p:nvSpPr>
        <p:spPr>
          <a:xfrm>
            <a:off x="9817479" y="241281"/>
            <a:ext cx="235444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chemeClr val="accent4"/>
                </a:solidFill>
                <a:latin typeface="Aharoni"/>
                <a:ea typeface="Aharoni"/>
                <a:cs typeface="Aharoni"/>
                <a:sym typeface="Aharoni"/>
              </a:rPr>
              <a:t>Biota</a:t>
            </a:r>
            <a:r>
              <a:rPr lang="en-US" sz="4000">
                <a:solidFill>
                  <a:srgbClr val="00B0F0"/>
                </a:solidFill>
                <a:latin typeface="Aharoni"/>
                <a:ea typeface="Aharoni"/>
                <a:cs typeface="Aharoni"/>
                <a:sym typeface="Aharoni"/>
              </a:rPr>
              <a:t>Phy</a:t>
            </a:r>
            <a:endParaRPr/>
          </a:p>
        </p:txBody>
      </p:sp>
      <p:sp>
        <p:nvSpPr>
          <p:cNvPr id="265" name="Google Shape;265;p14"/>
          <p:cNvSpPr/>
          <p:nvPr/>
        </p:nvSpPr>
        <p:spPr>
          <a:xfrm rot="9634976">
            <a:off x="11891684" y="551970"/>
            <a:ext cx="282564" cy="265833"/>
          </a:xfrm>
          <a:prstGeom prst="diagStripe">
            <a:avLst>
              <a:gd name="adj" fmla="val 92636"/>
            </a:avLst>
          </a:prstGeom>
          <a:solidFill>
            <a:srgbClr val="E11101"/>
          </a:solidFill>
          <a:ln w="12700" cap="flat" cmpd="sng">
            <a:solidFill>
              <a:srgbClr val="E1110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66" name="Google Shape;266;p14"/>
          <p:cNvSpPr/>
          <p:nvPr/>
        </p:nvSpPr>
        <p:spPr>
          <a:xfrm rot="-2757423">
            <a:off x="9747324" y="434920"/>
            <a:ext cx="282564" cy="265833"/>
          </a:xfrm>
          <a:prstGeom prst="diagStripe">
            <a:avLst>
              <a:gd name="adj" fmla="val 92636"/>
            </a:avLst>
          </a:prstGeom>
          <a:solidFill>
            <a:srgbClr val="E11101"/>
          </a:solidFill>
          <a:ln w="12700" cap="flat" cmpd="sng">
            <a:solidFill>
              <a:srgbClr val="E1110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267" name="Google Shape;267;p14"/>
          <p:cNvCxnSpPr/>
          <p:nvPr/>
        </p:nvCxnSpPr>
        <p:spPr>
          <a:xfrm>
            <a:off x="0" y="1010029"/>
            <a:ext cx="12210400" cy="0"/>
          </a:xfrm>
          <a:prstGeom prst="straightConnector1">
            <a:avLst/>
          </a:prstGeom>
          <a:noFill/>
          <a:ln w="38100" cap="flat" cmpd="sng">
            <a:solidFill>
              <a:srgbClr val="E11101"/>
            </a:solidFill>
            <a:prstDash val="solid"/>
            <a:miter lim="800000"/>
            <a:headEnd type="none" w="sm" len="sm"/>
            <a:tailEnd type="none" w="sm" len="sm"/>
          </a:ln>
        </p:spPr>
      </p:cxnSp>
      <p:sp>
        <p:nvSpPr>
          <p:cNvPr id="268" name="Google Shape;268;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800">
                <a:solidFill>
                  <a:srgbClr val="E11101"/>
                </a:solidFill>
              </a:rPr>
              <a:t>24</a:t>
            </a:fld>
            <a:endParaRPr sz="1800">
              <a:solidFill>
                <a:srgbClr val="E11101"/>
              </a:solidFill>
            </a:endParaRPr>
          </a:p>
        </p:txBody>
      </p:sp>
      <p:cxnSp>
        <p:nvCxnSpPr>
          <p:cNvPr id="269" name="Google Shape;269;p14"/>
          <p:cNvCxnSpPr/>
          <p:nvPr/>
        </p:nvCxnSpPr>
        <p:spPr>
          <a:xfrm>
            <a:off x="0" y="6336568"/>
            <a:ext cx="12210400" cy="0"/>
          </a:xfrm>
          <a:prstGeom prst="straightConnector1">
            <a:avLst/>
          </a:prstGeom>
          <a:noFill/>
          <a:ln w="38100" cap="flat" cmpd="sng">
            <a:solidFill>
              <a:srgbClr val="E11101"/>
            </a:solidFill>
            <a:prstDash val="solid"/>
            <a:miter lim="800000"/>
            <a:headEnd type="none" w="sm" len="sm"/>
            <a:tailEnd type="none" w="sm" len="sm"/>
          </a:ln>
        </p:spPr>
      </p:cxnSp>
      <p:sp>
        <p:nvSpPr>
          <p:cNvPr id="270" name="Google Shape;270;p14"/>
          <p:cNvSpPr txBox="1"/>
          <p:nvPr/>
        </p:nvSpPr>
        <p:spPr>
          <a:xfrm>
            <a:off x="309513" y="136622"/>
            <a:ext cx="9294179"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a:solidFill>
                  <a:srgbClr val="E11101"/>
                </a:solidFill>
                <a:latin typeface="Aharoni"/>
                <a:ea typeface="Aharoni"/>
                <a:cs typeface="Aharoni"/>
                <a:sym typeface="Aharoni"/>
              </a:rPr>
              <a:t>Goals</a:t>
            </a:r>
            <a:endParaRPr sz="4400">
              <a:solidFill>
                <a:srgbClr val="E11101"/>
              </a:solidFill>
              <a:latin typeface="Aharoni"/>
              <a:ea typeface="Aharoni"/>
              <a:cs typeface="Aharoni"/>
              <a:sym typeface="Aharoni"/>
            </a:endParaRPr>
          </a:p>
        </p:txBody>
      </p:sp>
      <p:sp>
        <p:nvSpPr>
          <p:cNvPr id="271" name="Google Shape;271;p14"/>
          <p:cNvSpPr txBox="1"/>
          <p:nvPr/>
        </p:nvSpPr>
        <p:spPr>
          <a:xfrm>
            <a:off x="309514" y="1565292"/>
            <a:ext cx="11591372" cy="133113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endParaRPr sz="2800">
              <a:solidFill>
                <a:srgbClr val="595959"/>
              </a:solidFill>
              <a:latin typeface="Aharoni"/>
              <a:ea typeface="Aharoni"/>
              <a:cs typeface="Aharoni"/>
              <a:sym typeface="Aharoni"/>
            </a:endParaRPr>
          </a:p>
          <a:p>
            <a:pPr marL="0" marR="0" lvl="0" indent="0" algn="l" rtl="0">
              <a:lnSpc>
                <a:spcPct val="150000"/>
              </a:lnSpc>
              <a:spcBef>
                <a:spcPts val="0"/>
              </a:spcBef>
              <a:spcAft>
                <a:spcPts val="0"/>
              </a:spcAft>
              <a:buNone/>
            </a:pPr>
            <a:endParaRPr sz="2800">
              <a:solidFill>
                <a:srgbClr val="595959"/>
              </a:solidFill>
              <a:latin typeface="Aharoni"/>
              <a:ea typeface="Aharoni"/>
              <a:cs typeface="Aharoni"/>
              <a:sym typeface="Aharoni"/>
            </a:endParaRPr>
          </a:p>
        </p:txBody>
      </p:sp>
      <p:sp>
        <p:nvSpPr>
          <p:cNvPr id="272" name="Google Shape;272;p14"/>
          <p:cNvSpPr txBox="1"/>
          <p:nvPr/>
        </p:nvSpPr>
        <p:spPr>
          <a:xfrm>
            <a:off x="309486" y="2367191"/>
            <a:ext cx="11591400" cy="212361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4400" dirty="0">
                <a:solidFill>
                  <a:srgbClr val="595959"/>
                </a:solidFill>
                <a:latin typeface="Aharoni"/>
                <a:ea typeface="Aharoni"/>
                <a:cs typeface="Aharoni"/>
                <a:sym typeface="Aharoni"/>
              </a:rPr>
              <a:t>Introduce the technical terminology that will be used throughout the webinars</a:t>
            </a:r>
            <a:endParaRPr dirty="0"/>
          </a:p>
        </p:txBody>
      </p:sp>
      <p:sp>
        <p:nvSpPr>
          <p:cNvPr id="273" name="Google Shape;273;p14"/>
          <p:cNvSpPr txBox="1"/>
          <p:nvPr/>
        </p:nvSpPr>
        <p:spPr>
          <a:xfrm>
            <a:off x="-9088" y="6308079"/>
            <a:ext cx="192449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rgbClr val="E11101"/>
                </a:solidFill>
                <a:latin typeface="Aharoni"/>
                <a:ea typeface="Aharoni"/>
                <a:cs typeface="Aharoni"/>
                <a:sym typeface="Aharoni"/>
              </a:rPr>
              <a:t>Webinar 0</a:t>
            </a:r>
            <a:endParaRPr sz="2400" dirty="0">
              <a:solidFill>
                <a:srgbClr val="E11101"/>
              </a:solidFill>
              <a:latin typeface="Aharoni"/>
              <a:ea typeface="Aharoni"/>
              <a:cs typeface="Aharoni"/>
              <a:sym typeface="Aharon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txBox="1"/>
          <p:nvPr/>
        </p:nvSpPr>
        <p:spPr>
          <a:xfrm>
            <a:off x="0" y="4189"/>
            <a:ext cx="12192000" cy="1005840"/>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5" name="Google Shape;85;p13"/>
          <p:cNvGrpSpPr/>
          <p:nvPr/>
        </p:nvGrpSpPr>
        <p:grpSpPr>
          <a:xfrm>
            <a:off x="10581163" y="333235"/>
            <a:ext cx="698655" cy="523978"/>
            <a:chOff x="10508026" y="87270"/>
            <a:chExt cx="698655" cy="523978"/>
          </a:xfrm>
        </p:grpSpPr>
        <p:sp>
          <p:nvSpPr>
            <p:cNvPr id="86" name="Google Shape;86;p13"/>
            <p:cNvSpPr/>
            <p:nvPr/>
          </p:nvSpPr>
          <p:spPr>
            <a:xfrm>
              <a:off x="10698603" y="299013"/>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 name="Google Shape;87;p13"/>
            <p:cNvSpPr/>
            <p:nvPr/>
          </p:nvSpPr>
          <p:spPr>
            <a:xfrm>
              <a:off x="10744322" y="276153"/>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 name="Google Shape;88;p13"/>
            <p:cNvSpPr/>
            <p:nvPr/>
          </p:nvSpPr>
          <p:spPr>
            <a:xfrm>
              <a:off x="10744321" y="321873"/>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 name="Google Shape;89;p13"/>
            <p:cNvSpPr/>
            <p:nvPr/>
          </p:nvSpPr>
          <p:spPr>
            <a:xfrm>
              <a:off x="10790040" y="353303"/>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0" name="Google Shape;90;p13"/>
            <p:cNvSpPr/>
            <p:nvPr/>
          </p:nvSpPr>
          <p:spPr>
            <a:xfrm>
              <a:off x="10790040" y="309013"/>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 name="Google Shape;91;p13"/>
            <p:cNvSpPr/>
            <p:nvPr/>
          </p:nvSpPr>
          <p:spPr>
            <a:xfrm>
              <a:off x="10835759" y="367592"/>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2" name="Google Shape;92;p13"/>
            <p:cNvSpPr/>
            <p:nvPr/>
          </p:nvSpPr>
          <p:spPr>
            <a:xfrm>
              <a:off x="10835758" y="321872"/>
              <a:ext cx="45719" cy="45719"/>
            </a:xfrm>
            <a:prstGeom prst="rect">
              <a:avLst/>
            </a:prstGeom>
            <a:solidFill>
              <a:srgbClr val="548135"/>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3" name="Google Shape;93;p13"/>
            <p:cNvSpPr/>
            <p:nvPr/>
          </p:nvSpPr>
          <p:spPr>
            <a:xfrm>
              <a:off x="10882536" y="304884"/>
              <a:ext cx="45719" cy="45719"/>
            </a:xfrm>
            <a:prstGeom prst="rect">
              <a:avLst/>
            </a:prstGeom>
            <a:solidFill>
              <a:srgbClr val="548135"/>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 name="Google Shape;94;p13"/>
            <p:cNvSpPr/>
            <p:nvPr/>
          </p:nvSpPr>
          <p:spPr>
            <a:xfrm>
              <a:off x="10881477" y="353303"/>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5" name="Google Shape;95;p13"/>
            <p:cNvSpPr/>
            <p:nvPr/>
          </p:nvSpPr>
          <p:spPr>
            <a:xfrm>
              <a:off x="10881477" y="400134"/>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 name="Google Shape;96;p13"/>
            <p:cNvSpPr/>
            <p:nvPr/>
          </p:nvSpPr>
          <p:spPr>
            <a:xfrm>
              <a:off x="10927192" y="376162"/>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 name="Google Shape;97;p13"/>
            <p:cNvSpPr/>
            <p:nvPr/>
          </p:nvSpPr>
          <p:spPr>
            <a:xfrm>
              <a:off x="10790039" y="260437"/>
              <a:ext cx="45719" cy="45719"/>
            </a:xfrm>
            <a:prstGeom prst="rect">
              <a:avLst/>
            </a:prstGeom>
            <a:solidFill>
              <a:srgbClr val="548135"/>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 name="Google Shape;98;p13"/>
            <p:cNvSpPr/>
            <p:nvPr/>
          </p:nvSpPr>
          <p:spPr>
            <a:xfrm>
              <a:off x="10835757" y="273486"/>
              <a:ext cx="45719" cy="45719"/>
            </a:xfrm>
            <a:prstGeom prst="rect">
              <a:avLst/>
            </a:prstGeom>
            <a:solidFill>
              <a:srgbClr val="548135"/>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 name="Google Shape;99;p13"/>
            <p:cNvSpPr/>
            <p:nvPr/>
          </p:nvSpPr>
          <p:spPr>
            <a:xfrm>
              <a:off x="10881476" y="257815"/>
              <a:ext cx="45719" cy="45719"/>
            </a:xfrm>
            <a:prstGeom prst="rect">
              <a:avLst/>
            </a:prstGeom>
            <a:solidFill>
              <a:srgbClr val="548135"/>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 name="Google Shape;100;p13"/>
            <p:cNvSpPr/>
            <p:nvPr/>
          </p:nvSpPr>
          <p:spPr>
            <a:xfrm>
              <a:off x="10927195" y="233606"/>
              <a:ext cx="45719" cy="45719"/>
            </a:xfrm>
            <a:prstGeom prst="rect">
              <a:avLst/>
            </a:prstGeom>
            <a:solidFill>
              <a:srgbClr val="548135"/>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 name="Google Shape;101;p13"/>
            <p:cNvSpPr/>
            <p:nvPr/>
          </p:nvSpPr>
          <p:spPr>
            <a:xfrm>
              <a:off x="10927192" y="281183"/>
              <a:ext cx="45719" cy="45719"/>
            </a:xfrm>
            <a:prstGeom prst="rect">
              <a:avLst/>
            </a:prstGeom>
            <a:solidFill>
              <a:srgbClr val="548135"/>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 name="Google Shape;102;p13"/>
            <p:cNvSpPr/>
            <p:nvPr/>
          </p:nvSpPr>
          <p:spPr>
            <a:xfrm>
              <a:off x="10927192" y="328585"/>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 name="Google Shape;103;p13"/>
            <p:cNvSpPr/>
            <p:nvPr/>
          </p:nvSpPr>
          <p:spPr>
            <a:xfrm>
              <a:off x="10927192" y="422993"/>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 name="Google Shape;104;p13"/>
            <p:cNvSpPr/>
            <p:nvPr/>
          </p:nvSpPr>
          <p:spPr>
            <a:xfrm>
              <a:off x="10790038" y="397593"/>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 name="Google Shape;105;p13"/>
            <p:cNvSpPr/>
            <p:nvPr/>
          </p:nvSpPr>
          <p:spPr>
            <a:xfrm>
              <a:off x="10971848" y="351874"/>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 name="Google Shape;106;p13"/>
            <p:cNvSpPr/>
            <p:nvPr/>
          </p:nvSpPr>
          <p:spPr>
            <a:xfrm>
              <a:off x="10971847" y="303614"/>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 name="Google Shape;107;p13"/>
            <p:cNvSpPr/>
            <p:nvPr/>
          </p:nvSpPr>
          <p:spPr>
            <a:xfrm>
              <a:off x="10927192" y="185187"/>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 name="Google Shape;108;p13"/>
            <p:cNvSpPr/>
            <p:nvPr/>
          </p:nvSpPr>
          <p:spPr>
            <a:xfrm>
              <a:off x="10881471" y="208046"/>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 name="Google Shape;109;p13"/>
            <p:cNvSpPr/>
            <p:nvPr/>
          </p:nvSpPr>
          <p:spPr>
            <a:xfrm>
              <a:off x="10835749" y="225742"/>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 name="Google Shape;110;p13"/>
            <p:cNvSpPr/>
            <p:nvPr/>
          </p:nvSpPr>
          <p:spPr>
            <a:xfrm>
              <a:off x="10788970" y="212051"/>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1" name="Google Shape;111;p13"/>
            <p:cNvSpPr/>
            <p:nvPr/>
          </p:nvSpPr>
          <p:spPr>
            <a:xfrm>
              <a:off x="10971847" y="254401"/>
              <a:ext cx="45719" cy="45719"/>
            </a:xfrm>
            <a:prstGeom prst="rect">
              <a:avLst/>
            </a:prstGeom>
            <a:solidFill>
              <a:srgbClr val="548135"/>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 name="Google Shape;112;p13"/>
            <p:cNvSpPr/>
            <p:nvPr/>
          </p:nvSpPr>
          <p:spPr>
            <a:xfrm>
              <a:off x="11016503" y="316661"/>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 name="Google Shape;113;p13"/>
            <p:cNvSpPr/>
            <p:nvPr/>
          </p:nvSpPr>
          <p:spPr>
            <a:xfrm>
              <a:off x="11061158" y="346985"/>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 name="Google Shape;114;p13"/>
            <p:cNvSpPr/>
            <p:nvPr/>
          </p:nvSpPr>
          <p:spPr>
            <a:xfrm>
              <a:off x="11061157" y="301266"/>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5" name="Google Shape;115;p13"/>
            <p:cNvSpPr/>
            <p:nvPr/>
          </p:nvSpPr>
          <p:spPr>
            <a:xfrm>
              <a:off x="11110852" y="317992"/>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6" name="Google Shape;116;p13"/>
            <p:cNvSpPr/>
            <p:nvPr/>
          </p:nvSpPr>
          <p:spPr>
            <a:xfrm>
              <a:off x="11110851" y="270942"/>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7" name="Google Shape;117;p13"/>
            <p:cNvSpPr/>
            <p:nvPr/>
          </p:nvSpPr>
          <p:spPr>
            <a:xfrm>
              <a:off x="11061157" y="254401"/>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8" name="Google Shape;118;p13"/>
            <p:cNvSpPr/>
            <p:nvPr/>
          </p:nvSpPr>
          <p:spPr>
            <a:xfrm>
              <a:off x="11157251" y="331872"/>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9" name="Google Shape;119;p13"/>
            <p:cNvSpPr/>
            <p:nvPr/>
          </p:nvSpPr>
          <p:spPr>
            <a:xfrm>
              <a:off x="11157251" y="285438"/>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0" name="Google Shape;120;p13"/>
            <p:cNvSpPr/>
            <p:nvPr/>
          </p:nvSpPr>
          <p:spPr>
            <a:xfrm>
              <a:off x="11110850" y="222993"/>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1" name="Google Shape;121;p13"/>
            <p:cNvSpPr/>
            <p:nvPr/>
          </p:nvSpPr>
          <p:spPr>
            <a:xfrm>
              <a:off x="11016393" y="269129"/>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2" name="Google Shape;122;p13"/>
            <p:cNvSpPr/>
            <p:nvPr/>
          </p:nvSpPr>
          <p:spPr>
            <a:xfrm>
              <a:off x="11062112" y="391373"/>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3" name="Google Shape;123;p13"/>
            <p:cNvSpPr/>
            <p:nvPr/>
          </p:nvSpPr>
          <p:spPr>
            <a:xfrm>
              <a:off x="11017243" y="454936"/>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4" name="Google Shape;124;p13"/>
            <p:cNvSpPr/>
            <p:nvPr/>
          </p:nvSpPr>
          <p:spPr>
            <a:xfrm>
              <a:off x="11017601" y="409975"/>
              <a:ext cx="45719" cy="45719"/>
            </a:xfrm>
            <a:prstGeom prst="rect">
              <a:avLst/>
            </a:prstGeom>
            <a:solidFill>
              <a:srgbClr val="A8D08C"/>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5" name="Google Shape;125;p13"/>
            <p:cNvSpPr/>
            <p:nvPr/>
          </p:nvSpPr>
          <p:spPr>
            <a:xfrm>
              <a:off x="10835748" y="461453"/>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 name="Google Shape;126;p13"/>
            <p:cNvSpPr/>
            <p:nvPr/>
          </p:nvSpPr>
          <p:spPr>
            <a:xfrm>
              <a:off x="10927713" y="469824"/>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7" name="Google Shape;127;p13"/>
            <p:cNvSpPr/>
            <p:nvPr/>
          </p:nvSpPr>
          <p:spPr>
            <a:xfrm>
              <a:off x="10697227" y="385697"/>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8" name="Google Shape;128;p13"/>
            <p:cNvSpPr/>
            <p:nvPr/>
          </p:nvSpPr>
          <p:spPr>
            <a:xfrm>
              <a:off x="10697298" y="433204"/>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9" name="Google Shape;129;p13"/>
            <p:cNvSpPr/>
            <p:nvPr/>
          </p:nvSpPr>
          <p:spPr>
            <a:xfrm>
              <a:off x="10744165" y="464083"/>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0" name="Google Shape;130;p13"/>
            <p:cNvSpPr/>
            <p:nvPr/>
          </p:nvSpPr>
          <p:spPr>
            <a:xfrm>
              <a:off x="10971843" y="441224"/>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1" name="Google Shape;131;p13"/>
            <p:cNvSpPr/>
            <p:nvPr/>
          </p:nvSpPr>
          <p:spPr>
            <a:xfrm>
              <a:off x="11110849" y="358819"/>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 name="Google Shape;132;p13"/>
            <p:cNvSpPr/>
            <p:nvPr/>
          </p:nvSpPr>
          <p:spPr>
            <a:xfrm>
              <a:off x="10790557" y="441286"/>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3" name="Google Shape;133;p13"/>
            <p:cNvSpPr/>
            <p:nvPr/>
          </p:nvSpPr>
          <p:spPr>
            <a:xfrm>
              <a:off x="10881454" y="442364"/>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4" name="Google Shape;134;p13"/>
            <p:cNvSpPr/>
            <p:nvPr/>
          </p:nvSpPr>
          <p:spPr>
            <a:xfrm>
              <a:off x="11017242" y="365586"/>
              <a:ext cx="45719" cy="45719"/>
            </a:xfrm>
            <a:prstGeom prst="rect">
              <a:avLst/>
            </a:prstGeom>
            <a:solidFill>
              <a:srgbClr val="A8D08C"/>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5" name="Google Shape;135;p13"/>
            <p:cNvSpPr/>
            <p:nvPr/>
          </p:nvSpPr>
          <p:spPr>
            <a:xfrm>
              <a:off x="10971844" y="397592"/>
              <a:ext cx="45719" cy="45719"/>
            </a:xfrm>
            <a:prstGeom prst="rect">
              <a:avLst/>
            </a:prstGeom>
            <a:solidFill>
              <a:srgbClr val="A8D08C"/>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6" name="Google Shape;136;p13"/>
            <p:cNvSpPr/>
            <p:nvPr/>
          </p:nvSpPr>
          <p:spPr>
            <a:xfrm>
              <a:off x="10836752" y="415673"/>
              <a:ext cx="45719" cy="45719"/>
            </a:xfrm>
            <a:prstGeom prst="rect">
              <a:avLst/>
            </a:prstGeom>
            <a:solidFill>
              <a:srgbClr val="A8D08C"/>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 name="Google Shape;137;p13"/>
            <p:cNvSpPr/>
            <p:nvPr/>
          </p:nvSpPr>
          <p:spPr>
            <a:xfrm>
              <a:off x="10745319" y="371088"/>
              <a:ext cx="45719" cy="45719"/>
            </a:xfrm>
            <a:prstGeom prst="rect">
              <a:avLst/>
            </a:prstGeom>
            <a:solidFill>
              <a:srgbClr val="A8D08C"/>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8" name="Google Shape;138;p13"/>
            <p:cNvSpPr/>
            <p:nvPr/>
          </p:nvSpPr>
          <p:spPr>
            <a:xfrm>
              <a:off x="10697604" y="344731"/>
              <a:ext cx="45719" cy="45719"/>
            </a:xfrm>
            <a:prstGeom prst="rect">
              <a:avLst/>
            </a:prstGeom>
            <a:solidFill>
              <a:srgbClr val="A8D08C"/>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9" name="Google Shape;139;p13"/>
            <p:cNvSpPr/>
            <p:nvPr/>
          </p:nvSpPr>
          <p:spPr>
            <a:xfrm>
              <a:off x="10743323" y="418365"/>
              <a:ext cx="45719" cy="45719"/>
            </a:xfrm>
            <a:prstGeom prst="rect">
              <a:avLst/>
            </a:prstGeom>
            <a:solidFill>
              <a:srgbClr val="A8D08C"/>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0" name="Google Shape;140;p13"/>
            <p:cNvSpPr/>
            <p:nvPr/>
          </p:nvSpPr>
          <p:spPr>
            <a:xfrm>
              <a:off x="10648490" y="434564"/>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 name="Google Shape;141;p13"/>
            <p:cNvSpPr/>
            <p:nvPr/>
          </p:nvSpPr>
          <p:spPr>
            <a:xfrm>
              <a:off x="10697226" y="478922"/>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2" name="Google Shape;142;p13"/>
            <p:cNvSpPr/>
            <p:nvPr/>
          </p:nvSpPr>
          <p:spPr>
            <a:xfrm>
              <a:off x="10648490" y="482071"/>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3" name="Google Shape;143;p13"/>
            <p:cNvSpPr/>
            <p:nvPr/>
          </p:nvSpPr>
          <p:spPr>
            <a:xfrm>
              <a:off x="10602658" y="496630"/>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4" name="Google Shape;144;p13"/>
            <p:cNvSpPr/>
            <p:nvPr/>
          </p:nvSpPr>
          <p:spPr>
            <a:xfrm>
              <a:off x="10648660" y="529578"/>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 name="Google Shape;145;p13"/>
            <p:cNvSpPr/>
            <p:nvPr/>
          </p:nvSpPr>
          <p:spPr>
            <a:xfrm>
              <a:off x="10974752" y="215282"/>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6" name="Google Shape;146;p13"/>
            <p:cNvSpPr/>
            <p:nvPr/>
          </p:nvSpPr>
          <p:spPr>
            <a:xfrm>
              <a:off x="11019939" y="221504"/>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7" name="Google Shape;147;p13"/>
            <p:cNvSpPr/>
            <p:nvPr/>
          </p:nvSpPr>
          <p:spPr>
            <a:xfrm>
              <a:off x="11064062" y="207671"/>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 name="Google Shape;148;p13"/>
            <p:cNvSpPr/>
            <p:nvPr/>
          </p:nvSpPr>
          <p:spPr>
            <a:xfrm>
              <a:off x="11021922" y="173972"/>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9" name="Google Shape;149;p13"/>
            <p:cNvSpPr/>
            <p:nvPr/>
          </p:nvSpPr>
          <p:spPr>
            <a:xfrm>
              <a:off x="10975816" y="166569"/>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 name="Google Shape;150;p13"/>
            <p:cNvSpPr/>
            <p:nvPr/>
          </p:nvSpPr>
          <p:spPr>
            <a:xfrm>
              <a:off x="11066967" y="170110"/>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1" name="Google Shape;151;p13"/>
            <p:cNvSpPr/>
            <p:nvPr/>
          </p:nvSpPr>
          <p:spPr>
            <a:xfrm>
              <a:off x="11110848" y="179504"/>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 name="Google Shape;152;p13"/>
            <p:cNvSpPr/>
            <p:nvPr/>
          </p:nvSpPr>
          <p:spPr>
            <a:xfrm>
              <a:off x="11110847" y="131574"/>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3" name="Google Shape;153;p13"/>
            <p:cNvSpPr/>
            <p:nvPr/>
          </p:nvSpPr>
          <p:spPr>
            <a:xfrm>
              <a:off x="11068028" y="123706"/>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4" name="Google Shape;154;p13"/>
            <p:cNvSpPr/>
            <p:nvPr/>
          </p:nvSpPr>
          <p:spPr>
            <a:xfrm>
              <a:off x="10744049" y="506409"/>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5" name="Google Shape;155;p13"/>
            <p:cNvSpPr/>
            <p:nvPr/>
          </p:nvSpPr>
          <p:spPr>
            <a:xfrm>
              <a:off x="10791851" y="486880"/>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6" name="Google Shape;156;p13"/>
            <p:cNvSpPr/>
            <p:nvPr/>
          </p:nvSpPr>
          <p:spPr>
            <a:xfrm>
              <a:off x="10603762" y="542670"/>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7" name="Google Shape;157;p13"/>
            <p:cNvSpPr/>
            <p:nvPr/>
          </p:nvSpPr>
          <p:spPr>
            <a:xfrm>
              <a:off x="10554935" y="521140"/>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8" name="Google Shape;158;p13"/>
            <p:cNvSpPr/>
            <p:nvPr/>
          </p:nvSpPr>
          <p:spPr>
            <a:xfrm>
              <a:off x="10554934" y="565529"/>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9" name="Google Shape;159;p13"/>
            <p:cNvSpPr/>
            <p:nvPr/>
          </p:nvSpPr>
          <p:spPr>
            <a:xfrm>
              <a:off x="10508026" y="545539"/>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0" name="Google Shape;160;p13"/>
            <p:cNvSpPr/>
            <p:nvPr/>
          </p:nvSpPr>
          <p:spPr>
            <a:xfrm>
              <a:off x="10695313" y="522679"/>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1" name="Google Shape;161;p13"/>
            <p:cNvSpPr/>
            <p:nvPr/>
          </p:nvSpPr>
          <p:spPr>
            <a:xfrm>
              <a:off x="11157248" y="379440"/>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2" name="Google Shape;162;p13"/>
            <p:cNvSpPr/>
            <p:nvPr/>
          </p:nvSpPr>
          <p:spPr>
            <a:xfrm>
              <a:off x="11159589" y="238604"/>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3" name="Google Shape;163;p13"/>
            <p:cNvSpPr/>
            <p:nvPr/>
          </p:nvSpPr>
          <p:spPr>
            <a:xfrm>
              <a:off x="11157732" y="193870"/>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4" name="Google Shape;164;p13"/>
            <p:cNvSpPr/>
            <p:nvPr/>
          </p:nvSpPr>
          <p:spPr>
            <a:xfrm>
              <a:off x="11159253" y="150511"/>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5" name="Google Shape;165;p13"/>
            <p:cNvSpPr/>
            <p:nvPr/>
          </p:nvSpPr>
          <p:spPr>
            <a:xfrm>
              <a:off x="11160962" y="107001"/>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6" name="Google Shape;166;p13"/>
            <p:cNvSpPr/>
            <p:nvPr/>
          </p:nvSpPr>
          <p:spPr>
            <a:xfrm>
              <a:off x="11113747" y="87270"/>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67" name="Google Shape;167;p13"/>
          <p:cNvSpPr txBox="1"/>
          <p:nvPr/>
        </p:nvSpPr>
        <p:spPr>
          <a:xfrm>
            <a:off x="9817479" y="241281"/>
            <a:ext cx="235444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chemeClr val="accent4"/>
                </a:solidFill>
                <a:latin typeface="Aharoni"/>
                <a:ea typeface="Aharoni"/>
                <a:cs typeface="Aharoni"/>
                <a:sym typeface="Aharoni"/>
              </a:rPr>
              <a:t>Biota</a:t>
            </a:r>
            <a:r>
              <a:rPr lang="en-US" sz="4000">
                <a:solidFill>
                  <a:srgbClr val="00B0F0"/>
                </a:solidFill>
                <a:latin typeface="Aharoni"/>
                <a:ea typeface="Aharoni"/>
                <a:cs typeface="Aharoni"/>
                <a:sym typeface="Aharoni"/>
              </a:rPr>
              <a:t>Phy</a:t>
            </a:r>
            <a:endParaRPr/>
          </a:p>
        </p:txBody>
      </p:sp>
      <p:sp>
        <p:nvSpPr>
          <p:cNvPr id="168" name="Google Shape;168;p13"/>
          <p:cNvSpPr/>
          <p:nvPr/>
        </p:nvSpPr>
        <p:spPr>
          <a:xfrm rot="9634976">
            <a:off x="11891684" y="551970"/>
            <a:ext cx="282564" cy="265833"/>
          </a:xfrm>
          <a:prstGeom prst="diagStripe">
            <a:avLst>
              <a:gd name="adj" fmla="val 92636"/>
            </a:avLst>
          </a:prstGeom>
          <a:solidFill>
            <a:srgbClr val="E11101"/>
          </a:solidFill>
          <a:ln w="12700" cap="flat" cmpd="sng">
            <a:solidFill>
              <a:srgbClr val="E1110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9" name="Google Shape;169;p13"/>
          <p:cNvSpPr/>
          <p:nvPr/>
        </p:nvSpPr>
        <p:spPr>
          <a:xfrm rot="-2757423">
            <a:off x="9747324" y="434920"/>
            <a:ext cx="282564" cy="265833"/>
          </a:xfrm>
          <a:prstGeom prst="diagStripe">
            <a:avLst>
              <a:gd name="adj" fmla="val 92636"/>
            </a:avLst>
          </a:prstGeom>
          <a:solidFill>
            <a:srgbClr val="E11101"/>
          </a:solidFill>
          <a:ln w="12700" cap="flat" cmpd="sng">
            <a:solidFill>
              <a:srgbClr val="E1110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170" name="Google Shape;170;p13"/>
          <p:cNvCxnSpPr/>
          <p:nvPr/>
        </p:nvCxnSpPr>
        <p:spPr>
          <a:xfrm>
            <a:off x="0" y="6336568"/>
            <a:ext cx="12210400" cy="0"/>
          </a:xfrm>
          <a:prstGeom prst="straightConnector1">
            <a:avLst/>
          </a:prstGeom>
          <a:noFill/>
          <a:ln w="38100" cap="flat" cmpd="sng">
            <a:solidFill>
              <a:srgbClr val="E11101"/>
            </a:solidFill>
            <a:prstDash val="solid"/>
            <a:miter lim="800000"/>
            <a:headEnd type="none" w="sm" len="sm"/>
            <a:tailEnd type="none" w="sm" len="sm"/>
          </a:ln>
        </p:spPr>
      </p:cxnSp>
      <p:sp>
        <p:nvSpPr>
          <p:cNvPr id="171" name="Google Shape;171;p13"/>
          <p:cNvSpPr txBox="1"/>
          <p:nvPr/>
        </p:nvSpPr>
        <p:spPr>
          <a:xfrm>
            <a:off x="-9088" y="6354856"/>
            <a:ext cx="12210344" cy="499438"/>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2" name="Google Shape;172;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800">
                <a:solidFill>
                  <a:srgbClr val="E11101"/>
                </a:solidFill>
              </a:rPr>
              <a:t>25</a:t>
            </a:fld>
            <a:endParaRPr sz="1800">
              <a:solidFill>
                <a:srgbClr val="E11101"/>
              </a:solidFill>
            </a:endParaRPr>
          </a:p>
        </p:txBody>
      </p:sp>
      <p:cxnSp>
        <p:nvCxnSpPr>
          <p:cNvPr id="173" name="Google Shape;173;p13"/>
          <p:cNvCxnSpPr/>
          <p:nvPr/>
        </p:nvCxnSpPr>
        <p:spPr>
          <a:xfrm>
            <a:off x="0" y="1010029"/>
            <a:ext cx="12210400" cy="0"/>
          </a:xfrm>
          <a:prstGeom prst="straightConnector1">
            <a:avLst/>
          </a:prstGeom>
          <a:noFill/>
          <a:ln w="38100" cap="flat" cmpd="sng">
            <a:solidFill>
              <a:srgbClr val="E11101"/>
            </a:solidFill>
            <a:prstDash val="solid"/>
            <a:miter lim="800000"/>
            <a:headEnd type="none" w="sm" len="sm"/>
            <a:tailEnd type="none" w="sm" len="sm"/>
          </a:ln>
        </p:spPr>
      </p:cxnSp>
      <p:sp>
        <p:nvSpPr>
          <p:cNvPr id="174" name="Google Shape;174;p13"/>
          <p:cNvSpPr txBox="1"/>
          <p:nvPr/>
        </p:nvSpPr>
        <p:spPr>
          <a:xfrm>
            <a:off x="155926" y="2874184"/>
            <a:ext cx="11877040" cy="23083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800" dirty="0">
                <a:ln>
                  <a:solidFill>
                    <a:schemeClr val="bg1">
                      <a:lumMod val="95000"/>
                    </a:schemeClr>
                  </a:solidFill>
                </a:ln>
                <a:solidFill>
                  <a:srgbClr val="595959"/>
                </a:solidFill>
                <a:latin typeface="Aharoni"/>
                <a:ea typeface="Aharoni"/>
                <a:cs typeface="Aharoni"/>
                <a:sym typeface="Aharoni"/>
              </a:rPr>
              <a:t>Introduction: Scope and Research Potential for Multidisciplinary Biodiversity Modeling and Analysis</a:t>
            </a:r>
            <a:endParaRPr sz="4800" dirty="0">
              <a:ln>
                <a:solidFill>
                  <a:schemeClr val="bg1">
                    <a:lumMod val="95000"/>
                  </a:schemeClr>
                </a:solidFill>
              </a:ln>
              <a:solidFill>
                <a:srgbClr val="595959"/>
              </a:solidFill>
              <a:latin typeface="Aharoni"/>
              <a:ea typeface="Aharoni"/>
              <a:cs typeface="Aharoni"/>
              <a:sym typeface="Aharoni"/>
            </a:endParaRPr>
          </a:p>
        </p:txBody>
      </p:sp>
      <p:sp>
        <p:nvSpPr>
          <p:cNvPr id="175" name="Google Shape;175;p13"/>
          <p:cNvSpPr txBox="1"/>
          <p:nvPr/>
        </p:nvSpPr>
        <p:spPr>
          <a:xfrm>
            <a:off x="155926" y="1394153"/>
            <a:ext cx="1187704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800">
                <a:solidFill>
                  <a:srgbClr val="E11101"/>
                </a:solidFill>
                <a:latin typeface="Aharoni"/>
                <a:ea typeface="Aharoni"/>
                <a:cs typeface="Aharoni"/>
                <a:sym typeface="Aharoni"/>
              </a:rPr>
              <a:t>Webinar 1</a:t>
            </a:r>
            <a:endParaRPr sz="4800">
              <a:solidFill>
                <a:srgbClr val="E11101"/>
              </a:solidFill>
              <a:latin typeface="Aharoni"/>
              <a:ea typeface="Aharoni"/>
              <a:cs typeface="Aharoni"/>
              <a:sym typeface="Aharon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4"/>
          <p:cNvSpPr txBox="1"/>
          <p:nvPr/>
        </p:nvSpPr>
        <p:spPr>
          <a:xfrm>
            <a:off x="-9088" y="6354856"/>
            <a:ext cx="12210344" cy="499438"/>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1" name="Google Shape;181;p14"/>
          <p:cNvSpPr txBox="1"/>
          <p:nvPr/>
        </p:nvSpPr>
        <p:spPr>
          <a:xfrm>
            <a:off x="0" y="4189"/>
            <a:ext cx="12192000" cy="1005840"/>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82" name="Google Shape;182;p14"/>
          <p:cNvGrpSpPr/>
          <p:nvPr/>
        </p:nvGrpSpPr>
        <p:grpSpPr>
          <a:xfrm>
            <a:off x="10581163" y="333235"/>
            <a:ext cx="698655" cy="523978"/>
            <a:chOff x="10508026" y="87270"/>
            <a:chExt cx="698655" cy="523978"/>
          </a:xfrm>
        </p:grpSpPr>
        <p:sp>
          <p:nvSpPr>
            <p:cNvPr id="183" name="Google Shape;183;p14"/>
            <p:cNvSpPr/>
            <p:nvPr/>
          </p:nvSpPr>
          <p:spPr>
            <a:xfrm>
              <a:off x="10698603" y="299013"/>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4" name="Google Shape;184;p14"/>
            <p:cNvSpPr/>
            <p:nvPr/>
          </p:nvSpPr>
          <p:spPr>
            <a:xfrm>
              <a:off x="10744322" y="276153"/>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5" name="Google Shape;185;p14"/>
            <p:cNvSpPr/>
            <p:nvPr/>
          </p:nvSpPr>
          <p:spPr>
            <a:xfrm>
              <a:off x="10744321" y="321873"/>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6" name="Google Shape;186;p14"/>
            <p:cNvSpPr/>
            <p:nvPr/>
          </p:nvSpPr>
          <p:spPr>
            <a:xfrm>
              <a:off x="10790040" y="353303"/>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7" name="Google Shape;187;p14"/>
            <p:cNvSpPr/>
            <p:nvPr/>
          </p:nvSpPr>
          <p:spPr>
            <a:xfrm>
              <a:off x="10790040" y="309013"/>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8" name="Google Shape;188;p14"/>
            <p:cNvSpPr/>
            <p:nvPr/>
          </p:nvSpPr>
          <p:spPr>
            <a:xfrm>
              <a:off x="10835759" y="367592"/>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9" name="Google Shape;189;p14"/>
            <p:cNvSpPr/>
            <p:nvPr/>
          </p:nvSpPr>
          <p:spPr>
            <a:xfrm>
              <a:off x="10835758" y="321872"/>
              <a:ext cx="45719" cy="45719"/>
            </a:xfrm>
            <a:prstGeom prst="rect">
              <a:avLst/>
            </a:prstGeom>
            <a:solidFill>
              <a:srgbClr val="548135"/>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0" name="Google Shape;190;p14"/>
            <p:cNvSpPr/>
            <p:nvPr/>
          </p:nvSpPr>
          <p:spPr>
            <a:xfrm>
              <a:off x="10882536" y="304884"/>
              <a:ext cx="45719" cy="45719"/>
            </a:xfrm>
            <a:prstGeom prst="rect">
              <a:avLst/>
            </a:prstGeom>
            <a:solidFill>
              <a:srgbClr val="548135"/>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1" name="Google Shape;191;p14"/>
            <p:cNvSpPr/>
            <p:nvPr/>
          </p:nvSpPr>
          <p:spPr>
            <a:xfrm>
              <a:off x="10881477" y="353303"/>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2" name="Google Shape;192;p14"/>
            <p:cNvSpPr/>
            <p:nvPr/>
          </p:nvSpPr>
          <p:spPr>
            <a:xfrm>
              <a:off x="10881477" y="400134"/>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3" name="Google Shape;193;p14"/>
            <p:cNvSpPr/>
            <p:nvPr/>
          </p:nvSpPr>
          <p:spPr>
            <a:xfrm>
              <a:off x="10927192" y="376162"/>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4" name="Google Shape;194;p14"/>
            <p:cNvSpPr/>
            <p:nvPr/>
          </p:nvSpPr>
          <p:spPr>
            <a:xfrm>
              <a:off x="10790039" y="260437"/>
              <a:ext cx="45719" cy="45719"/>
            </a:xfrm>
            <a:prstGeom prst="rect">
              <a:avLst/>
            </a:prstGeom>
            <a:solidFill>
              <a:srgbClr val="548135"/>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5" name="Google Shape;195;p14"/>
            <p:cNvSpPr/>
            <p:nvPr/>
          </p:nvSpPr>
          <p:spPr>
            <a:xfrm>
              <a:off x="10835757" y="273486"/>
              <a:ext cx="45719" cy="45719"/>
            </a:xfrm>
            <a:prstGeom prst="rect">
              <a:avLst/>
            </a:prstGeom>
            <a:solidFill>
              <a:srgbClr val="548135"/>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6" name="Google Shape;196;p14"/>
            <p:cNvSpPr/>
            <p:nvPr/>
          </p:nvSpPr>
          <p:spPr>
            <a:xfrm>
              <a:off x="10881476" y="257815"/>
              <a:ext cx="45719" cy="45719"/>
            </a:xfrm>
            <a:prstGeom prst="rect">
              <a:avLst/>
            </a:prstGeom>
            <a:solidFill>
              <a:srgbClr val="548135"/>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7" name="Google Shape;197;p14"/>
            <p:cNvSpPr/>
            <p:nvPr/>
          </p:nvSpPr>
          <p:spPr>
            <a:xfrm>
              <a:off x="10927195" y="233606"/>
              <a:ext cx="45719" cy="45719"/>
            </a:xfrm>
            <a:prstGeom prst="rect">
              <a:avLst/>
            </a:prstGeom>
            <a:solidFill>
              <a:srgbClr val="548135"/>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8" name="Google Shape;198;p14"/>
            <p:cNvSpPr/>
            <p:nvPr/>
          </p:nvSpPr>
          <p:spPr>
            <a:xfrm>
              <a:off x="10927192" y="281183"/>
              <a:ext cx="45719" cy="45719"/>
            </a:xfrm>
            <a:prstGeom prst="rect">
              <a:avLst/>
            </a:prstGeom>
            <a:solidFill>
              <a:srgbClr val="548135"/>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9" name="Google Shape;199;p14"/>
            <p:cNvSpPr/>
            <p:nvPr/>
          </p:nvSpPr>
          <p:spPr>
            <a:xfrm>
              <a:off x="10927192" y="328585"/>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0" name="Google Shape;200;p14"/>
            <p:cNvSpPr/>
            <p:nvPr/>
          </p:nvSpPr>
          <p:spPr>
            <a:xfrm>
              <a:off x="10927192" y="422993"/>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1" name="Google Shape;201;p14"/>
            <p:cNvSpPr/>
            <p:nvPr/>
          </p:nvSpPr>
          <p:spPr>
            <a:xfrm>
              <a:off x="10790038" y="397593"/>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2" name="Google Shape;202;p14"/>
            <p:cNvSpPr/>
            <p:nvPr/>
          </p:nvSpPr>
          <p:spPr>
            <a:xfrm>
              <a:off x="10971848" y="351874"/>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3" name="Google Shape;203;p14"/>
            <p:cNvSpPr/>
            <p:nvPr/>
          </p:nvSpPr>
          <p:spPr>
            <a:xfrm>
              <a:off x="10971847" y="303614"/>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4" name="Google Shape;204;p14"/>
            <p:cNvSpPr/>
            <p:nvPr/>
          </p:nvSpPr>
          <p:spPr>
            <a:xfrm>
              <a:off x="10927192" y="185187"/>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5" name="Google Shape;205;p14"/>
            <p:cNvSpPr/>
            <p:nvPr/>
          </p:nvSpPr>
          <p:spPr>
            <a:xfrm>
              <a:off x="10881471" y="208046"/>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6" name="Google Shape;206;p14"/>
            <p:cNvSpPr/>
            <p:nvPr/>
          </p:nvSpPr>
          <p:spPr>
            <a:xfrm>
              <a:off x="10835749" y="225742"/>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7" name="Google Shape;207;p14"/>
            <p:cNvSpPr/>
            <p:nvPr/>
          </p:nvSpPr>
          <p:spPr>
            <a:xfrm>
              <a:off x="10788970" y="212051"/>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8" name="Google Shape;208;p14"/>
            <p:cNvSpPr/>
            <p:nvPr/>
          </p:nvSpPr>
          <p:spPr>
            <a:xfrm>
              <a:off x="10971847" y="254401"/>
              <a:ext cx="45719" cy="45719"/>
            </a:xfrm>
            <a:prstGeom prst="rect">
              <a:avLst/>
            </a:prstGeom>
            <a:solidFill>
              <a:srgbClr val="548135"/>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9" name="Google Shape;209;p14"/>
            <p:cNvSpPr/>
            <p:nvPr/>
          </p:nvSpPr>
          <p:spPr>
            <a:xfrm>
              <a:off x="11016503" y="316661"/>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0" name="Google Shape;210;p14"/>
            <p:cNvSpPr/>
            <p:nvPr/>
          </p:nvSpPr>
          <p:spPr>
            <a:xfrm>
              <a:off x="11061158" y="346985"/>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1" name="Google Shape;211;p14"/>
            <p:cNvSpPr/>
            <p:nvPr/>
          </p:nvSpPr>
          <p:spPr>
            <a:xfrm>
              <a:off x="11061157" y="301266"/>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2" name="Google Shape;212;p14"/>
            <p:cNvSpPr/>
            <p:nvPr/>
          </p:nvSpPr>
          <p:spPr>
            <a:xfrm>
              <a:off x="11110852" y="317992"/>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3" name="Google Shape;213;p14"/>
            <p:cNvSpPr/>
            <p:nvPr/>
          </p:nvSpPr>
          <p:spPr>
            <a:xfrm>
              <a:off x="11110851" y="270942"/>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4" name="Google Shape;214;p14"/>
            <p:cNvSpPr/>
            <p:nvPr/>
          </p:nvSpPr>
          <p:spPr>
            <a:xfrm>
              <a:off x="11061157" y="254401"/>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5" name="Google Shape;215;p14"/>
            <p:cNvSpPr/>
            <p:nvPr/>
          </p:nvSpPr>
          <p:spPr>
            <a:xfrm>
              <a:off x="11157251" y="331872"/>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6" name="Google Shape;216;p14"/>
            <p:cNvSpPr/>
            <p:nvPr/>
          </p:nvSpPr>
          <p:spPr>
            <a:xfrm>
              <a:off x="11157251" y="285438"/>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7" name="Google Shape;217;p14"/>
            <p:cNvSpPr/>
            <p:nvPr/>
          </p:nvSpPr>
          <p:spPr>
            <a:xfrm>
              <a:off x="11110850" y="222993"/>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8" name="Google Shape;218;p14"/>
            <p:cNvSpPr/>
            <p:nvPr/>
          </p:nvSpPr>
          <p:spPr>
            <a:xfrm>
              <a:off x="11016393" y="269129"/>
              <a:ext cx="45719" cy="45719"/>
            </a:xfrm>
            <a:prstGeom prst="rect">
              <a:avLst/>
            </a:prstGeom>
            <a:solidFill>
              <a:schemeClr val="accent6"/>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9" name="Google Shape;219;p14"/>
            <p:cNvSpPr/>
            <p:nvPr/>
          </p:nvSpPr>
          <p:spPr>
            <a:xfrm>
              <a:off x="11062112" y="391373"/>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0" name="Google Shape;220;p14"/>
            <p:cNvSpPr/>
            <p:nvPr/>
          </p:nvSpPr>
          <p:spPr>
            <a:xfrm>
              <a:off x="11017243" y="454936"/>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1" name="Google Shape;221;p14"/>
            <p:cNvSpPr/>
            <p:nvPr/>
          </p:nvSpPr>
          <p:spPr>
            <a:xfrm>
              <a:off x="11017601" y="409975"/>
              <a:ext cx="45719" cy="45719"/>
            </a:xfrm>
            <a:prstGeom prst="rect">
              <a:avLst/>
            </a:prstGeom>
            <a:solidFill>
              <a:srgbClr val="A8D08C"/>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2" name="Google Shape;222;p14"/>
            <p:cNvSpPr/>
            <p:nvPr/>
          </p:nvSpPr>
          <p:spPr>
            <a:xfrm>
              <a:off x="10835748" y="461453"/>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3" name="Google Shape;223;p14"/>
            <p:cNvSpPr/>
            <p:nvPr/>
          </p:nvSpPr>
          <p:spPr>
            <a:xfrm>
              <a:off x="10927713" y="469824"/>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4" name="Google Shape;224;p14"/>
            <p:cNvSpPr/>
            <p:nvPr/>
          </p:nvSpPr>
          <p:spPr>
            <a:xfrm>
              <a:off x="10697227" y="385697"/>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5" name="Google Shape;225;p14"/>
            <p:cNvSpPr/>
            <p:nvPr/>
          </p:nvSpPr>
          <p:spPr>
            <a:xfrm>
              <a:off x="10697298" y="433204"/>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6" name="Google Shape;226;p14"/>
            <p:cNvSpPr/>
            <p:nvPr/>
          </p:nvSpPr>
          <p:spPr>
            <a:xfrm>
              <a:off x="10744165" y="464083"/>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7" name="Google Shape;227;p14"/>
            <p:cNvSpPr/>
            <p:nvPr/>
          </p:nvSpPr>
          <p:spPr>
            <a:xfrm>
              <a:off x="10971843" y="441224"/>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8" name="Google Shape;228;p14"/>
            <p:cNvSpPr/>
            <p:nvPr/>
          </p:nvSpPr>
          <p:spPr>
            <a:xfrm>
              <a:off x="11110849" y="358819"/>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9" name="Google Shape;229;p14"/>
            <p:cNvSpPr/>
            <p:nvPr/>
          </p:nvSpPr>
          <p:spPr>
            <a:xfrm>
              <a:off x="10790557" y="441286"/>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0" name="Google Shape;230;p14"/>
            <p:cNvSpPr/>
            <p:nvPr/>
          </p:nvSpPr>
          <p:spPr>
            <a:xfrm>
              <a:off x="10881454" y="442364"/>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1" name="Google Shape;231;p14"/>
            <p:cNvSpPr/>
            <p:nvPr/>
          </p:nvSpPr>
          <p:spPr>
            <a:xfrm>
              <a:off x="11017242" y="365586"/>
              <a:ext cx="45719" cy="45719"/>
            </a:xfrm>
            <a:prstGeom prst="rect">
              <a:avLst/>
            </a:prstGeom>
            <a:solidFill>
              <a:srgbClr val="A8D08C"/>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2" name="Google Shape;232;p14"/>
            <p:cNvSpPr/>
            <p:nvPr/>
          </p:nvSpPr>
          <p:spPr>
            <a:xfrm>
              <a:off x="10971844" y="397592"/>
              <a:ext cx="45719" cy="45719"/>
            </a:xfrm>
            <a:prstGeom prst="rect">
              <a:avLst/>
            </a:prstGeom>
            <a:solidFill>
              <a:srgbClr val="A8D08C"/>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3" name="Google Shape;233;p14"/>
            <p:cNvSpPr/>
            <p:nvPr/>
          </p:nvSpPr>
          <p:spPr>
            <a:xfrm>
              <a:off x="10836752" y="415673"/>
              <a:ext cx="45719" cy="45719"/>
            </a:xfrm>
            <a:prstGeom prst="rect">
              <a:avLst/>
            </a:prstGeom>
            <a:solidFill>
              <a:srgbClr val="A8D08C"/>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4" name="Google Shape;234;p14"/>
            <p:cNvSpPr/>
            <p:nvPr/>
          </p:nvSpPr>
          <p:spPr>
            <a:xfrm>
              <a:off x="10745319" y="371088"/>
              <a:ext cx="45719" cy="45719"/>
            </a:xfrm>
            <a:prstGeom prst="rect">
              <a:avLst/>
            </a:prstGeom>
            <a:solidFill>
              <a:srgbClr val="A8D08C"/>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5" name="Google Shape;235;p14"/>
            <p:cNvSpPr/>
            <p:nvPr/>
          </p:nvSpPr>
          <p:spPr>
            <a:xfrm>
              <a:off x="10697604" y="344731"/>
              <a:ext cx="45719" cy="45719"/>
            </a:xfrm>
            <a:prstGeom prst="rect">
              <a:avLst/>
            </a:prstGeom>
            <a:solidFill>
              <a:srgbClr val="A8D08C"/>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6" name="Google Shape;236;p14"/>
            <p:cNvSpPr/>
            <p:nvPr/>
          </p:nvSpPr>
          <p:spPr>
            <a:xfrm>
              <a:off x="10743323" y="418365"/>
              <a:ext cx="45719" cy="45719"/>
            </a:xfrm>
            <a:prstGeom prst="rect">
              <a:avLst/>
            </a:prstGeom>
            <a:solidFill>
              <a:srgbClr val="A8D08C"/>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7" name="Google Shape;237;p14"/>
            <p:cNvSpPr/>
            <p:nvPr/>
          </p:nvSpPr>
          <p:spPr>
            <a:xfrm>
              <a:off x="10648490" y="434564"/>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8" name="Google Shape;238;p14"/>
            <p:cNvSpPr/>
            <p:nvPr/>
          </p:nvSpPr>
          <p:spPr>
            <a:xfrm>
              <a:off x="10697226" y="478922"/>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9" name="Google Shape;239;p14"/>
            <p:cNvSpPr/>
            <p:nvPr/>
          </p:nvSpPr>
          <p:spPr>
            <a:xfrm>
              <a:off x="10648490" y="482071"/>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0" name="Google Shape;240;p14"/>
            <p:cNvSpPr/>
            <p:nvPr/>
          </p:nvSpPr>
          <p:spPr>
            <a:xfrm>
              <a:off x="10602658" y="496630"/>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1" name="Google Shape;241;p14"/>
            <p:cNvSpPr/>
            <p:nvPr/>
          </p:nvSpPr>
          <p:spPr>
            <a:xfrm>
              <a:off x="10648660" y="529578"/>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2" name="Google Shape;242;p14"/>
            <p:cNvSpPr/>
            <p:nvPr/>
          </p:nvSpPr>
          <p:spPr>
            <a:xfrm>
              <a:off x="10974752" y="215282"/>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3" name="Google Shape;243;p14"/>
            <p:cNvSpPr/>
            <p:nvPr/>
          </p:nvSpPr>
          <p:spPr>
            <a:xfrm>
              <a:off x="11019939" y="221504"/>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4" name="Google Shape;244;p14"/>
            <p:cNvSpPr/>
            <p:nvPr/>
          </p:nvSpPr>
          <p:spPr>
            <a:xfrm>
              <a:off x="11064062" y="207671"/>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5" name="Google Shape;245;p14"/>
            <p:cNvSpPr/>
            <p:nvPr/>
          </p:nvSpPr>
          <p:spPr>
            <a:xfrm>
              <a:off x="11021922" y="173972"/>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6" name="Google Shape;246;p14"/>
            <p:cNvSpPr/>
            <p:nvPr/>
          </p:nvSpPr>
          <p:spPr>
            <a:xfrm>
              <a:off x="10975816" y="166569"/>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7" name="Google Shape;247;p14"/>
            <p:cNvSpPr/>
            <p:nvPr/>
          </p:nvSpPr>
          <p:spPr>
            <a:xfrm>
              <a:off x="11066967" y="170110"/>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8" name="Google Shape;248;p14"/>
            <p:cNvSpPr/>
            <p:nvPr/>
          </p:nvSpPr>
          <p:spPr>
            <a:xfrm>
              <a:off x="11110848" y="179504"/>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9" name="Google Shape;249;p14"/>
            <p:cNvSpPr/>
            <p:nvPr/>
          </p:nvSpPr>
          <p:spPr>
            <a:xfrm>
              <a:off x="11110847" y="131574"/>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0" name="Google Shape;250;p14"/>
            <p:cNvSpPr/>
            <p:nvPr/>
          </p:nvSpPr>
          <p:spPr>
            <a:xfrm>
              <a:off x="11068028" y="123706"/>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1" name="Google Shape;251;p14"/>
            <p:cNvSpPr/>
            <p:nvPr/>
          </p:nvSpPr>
          <p:spPr>
            <a:xfrm>
              <a:off x="10744049" y="506409"/>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2" name="Google Shape;252;p14"/>
            <p:cNvSpPr/>
            <p:nvPr/>
          </p:nvSpPr>
          <p:spPr>
            <a:xfrm>
              <a:off x="10791851" y="486880"/>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3" name="Google Shape;253;p14"/>
            <p:cNvSpPr/>
            <p:nvPr/>
          </p:nvSpPr>
          <p:spPr>
            <a:xfrm>
              <a:off x="10603762" y="542670"/>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4" name="Google Shape;254;p14"/>
            <p:cNvSpPr/>
            <p:nvPr/>
          </p:nvSpPr>
          <p:spPr>
            <a:xfrm>
              <a:off x="10554935" y="521140"/>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5" name="Google Shape;255;p14"/>
            <p:cNvSpPr/>
            <p:nvPr/>
          </p:nvSpPr>
          <p:spPr>
            <a:xfrm>
              <a:off x="10554934" y="565529"/>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6" name="Google Shape;256;p14"/>
            <p:cNvSpPr/>
            <p:nvPr/>
          </p:nvSpPr>
          <p:spPr>
            <a:xfrm>
              <a:off x="10508026" y="545539"/>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7" name="Google Shape;257;p14"/>
            <p:cNvSpPr/>
            <p:nvPr/>
          </p:nvSpPr>
          <p:spPr>
            <a:xfrm>
              <a:off x="10695313" y="522679"/>
              <a:ext cx="45719" cy="45719"/>
            </a:xfrm>
            <a:prstGeom prst="rect">
              <a:avLst/>
            </a:prstGeom>
            <a:solidFill>
              <a:srgbClr val="E1EFD8"/>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8" name="Google Shape;258;p14"/>
            <p:cNvSpPr/>
            <p:nvPr/>
          </p:nvSpPr>
          <p:spPr>
            <a:xfrm>
              <a:off x="11157248" y="379440"/>
              <a:ext cx="45719" cy="45719"/>
            </a:xfrm>
            <a:prstGeom prst="rect">
              <a:avLst/>
            </a:prstGeom>
            <a:solidFill>
              <a:srgbClr val="C4E0B2"/>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9" name="Google Shape;259;p14"/>
            <p:cNvSpPr/>
            <p:nvPr/>
          </p:nvSpPr>
          <p:spPr>
            <a:xfrm>
              <a:off x="11159589" y="238604"/>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0" name="Google Shape;260;p14"/>
            <p:cNvSpPr/>
            <p:nvPr/>
          </p:nvSpPr>
          <p:spPr>
            <a:xfrm>
              <a:off x="11157732" y="193870"/>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1" name="Google Shape;261;p14"/>
            <p:cNvSpPr/>
            <p:nvPr/>
          </p:nvSpPr>
          <p:spPr>
            <a:xfrm>
              <a:off x="11159253" y="150511"/>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2" name="Google Shape;262;p14"/>
            <p:cNvSpPr/>
            <p:nvPr/>
          </p:nvSpPr>
          <p:spPr>
            <a:xfrm>
              <a:off x="11160962" y="107001"/>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3" name="Google Shape;263;p14"/>
            <p:cNvSpPr/>
            <p:nvPr/>
          </p:nvSpPr>
          <p:spPr>
            <a:xfrm>
              <a:off x="11113747" y="87270"/>
              <a:ext cx="45719" cy="45719"/>
            </a:xfrm>
            <a:prstGeom prst="rect">
              <a:avLst/>
            </a:prstGeom>
            <a:solidFill>
              <a:srgbClr val="385623"/>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64" name="Google Shape;264;p14"/>
          <p:cNvSpPr txBox="1"/>
          <p:nvPr/>
        </p:nvSpPr>
        <p:spPr>
          <a:xfrm>
            <a:off x="9817479" y="241281"/>
            <a:ext cx="235444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chemeClr val="accent4"/>
                </a:solidFill>
                <a:latin typeface="Aharoni"/>
                <a:ea typeface="Aharoni"/>
                <a:cs typeface="Aharoni"/>
                <a:sym typeface="Aharoni"/>
              </a:rPr>
              <a:t>Biota</a:t>
            </a:r>
            <a:r>
              <a:rPr lang="en-US" sz="4000">
                <a:solidFill>
                  <a:srgbClr val="00B0F0"/>
                </a:solidFill>
                <a:latin typeface="Aharoni"/>
                <a:ea typeface="Aharoni"/>
                <a:cs typeface="Aharoni"/>
                <a:sym typeface="Aharoni"/>
              </a:rPr>
              <a:t>Phy</a:t>
            </a:r>
            <a:endParaRPr/>
          </a:p>
        </p:txBody>
      </p:sp>
      <p:sp>
        <p:nvSpPr>
          <p:cNvPr id="265" name="Google Shape;265;p14"/>
          <p:cNvSpPr/>
          <p:nvPr/>
        </p:nvSpPr>
        <p:spPr>
          <a:xfrm rot="9634976">
            <a:off x="11891684" y="551970"/>
            <a:ext cx="282564" cy="265833"/>
          </a:xfrm>
          <a:prstGeom prst="diagStripe">
            <a:avLst>
              <a:gd name="adj" fmla="val 92636"/>
            </a:avLst>
          </a:prstGeom>
          <a:solidFill>
            <a:srgbClr val="E11101"/>
          </a:solidFill>
          <a:ln w="12700" cap="flat" cmpd="sng">
            <a:solidFill>
              <a:srgbClr val="E1110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66" name="Google Shape;266;p14"/>
          <p:cNvSpPr/>
          <p:nvPr/>
        </p:nvSpPr>
        <p:spPr>
          <a:xfrm rot="-2757423">
            <a:off x="9747324" y="434920"/>
            <a:ext cx="282564" cy="265833"/>
          </a:xfrm>
          <a:prstGeom prst="diagStripe">
            <a:avLst>
              <a:gd name="adj" fmla="val 92636"/>
            </a:avLst>
          </a:prstGeom>
          <a:solidFill>
            <a:srgbClr val="E11101"/>
          </a:solidFill>
          <a:ln w="12700" cap="flat" cmpd="sng">
            <a:solidFill>
              <a:srgbClr val="E1110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267" name="Google Shape;267;p14"/>
          <p:cNvCxnSpPr/>
          <p:nvPr/>
        </p:nvCxnSpPr>
        <p:spPr>
          <a:xfrm>
            <a:off x="0" y="1010029"/>
            <a:ext cx="12210400" cy="0"/>
          </a:xfrm>
          <a:prstGeom prst="straightConnector1">
            <a:avLst/>
          </a:prstGeom>
          <a:noFill/>
          <a:ln w="38100" cap="flat" cmpd="sng">
            <a:solidFill>
              <a:srgbClr val="E11101"/>
            </a:solidFill>
            <a:prstDash val="solid"/>
            <a:miter lim="800000"/>
            <a:headEnd type="none" w="sm" len="sm"/>
            <a:tailEnd type="none" w="sm" len="sm"/>
          </a:ln>
        </p:spPr>
      </p:cxnSp>
      <p:sp>
        <p:nvSpPr>
          <p:cNvPr id="268" name="Google Shape;268;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800">
                <a:solidFill>
                  <a:srgbClr val="E11101"/>
                </a:solidFill>
              </a:rPr>
              <a:t>26</a:t>
            </a:fld>
            <a:endParaRPr sz="1800">
              <a:solidFill>
                <a:srgbClr val="E11101"/>
              </a:solidFill>
            </a:endParaRPr>
          </a:p>
        </p:txBody>
      </p:sp>
      <p:cxnSp>
        <p:nvCxnSpPr>
          <p:cNvPr id="269" name="Google Shape;269;p14"/>
          <p:cNvCxnSpPr/>
          <p:nvPr/>
        </p:nvCxnSpPr>
        <p:spPr>
          <a:xfrm>
            <a:off x="0" y="6336568"/>
            <a:ext cx="12210400" cy="0"/>
          </a:xfrm>
          <a:prstGeom prst="straightConnector1">
            <a:avLst/>
          </a:prstGeom>
          <a:noFill/>
          <a:ln w="38100" cap="flat" cmpd="sng">
            <a:solidFill>
              <a:srgbClr val="E11101"/>
            </a:solidFill>
            <a:prstDash val="solid"/>
            <a:miter lim="800000"/>
            <a:headEnd type="none" w="sm" len="sm"/>
            <a:tailEnd type="none" w="sm" len="sm"/>
          </a:ln>
        </p:spPr>
      </p:cxnSp>
      <p:sp>
        <p:nvSpPr>
          <p:cNvPr id="270" name="Google Shape;270;p14"/>
          <p:cNvSpPr txBox="1"/>
          <p:nvPr/>
        </p:nvSpPr>
        <p:spPr>
          <a:xfrm>
            <a:off x="309513" y="136622"/>
            <a:ext cx="9294179"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a:solidFill>
                  <a:srgbClr val="E11101"/>
                </a:solidFill>
                <a:latin typeface="Aharoni"/>
                <a:ea typeface="Aharoni"/>
                <a:cs typeface="Aharoni"/>
                <a:sym typeface="Aharoni"/>
              </a:rPr>
              <a:t>Goals</a:t>
            </a:r>
            <a:endParaRPr sz="4400">
              <a:solidFill>
                <a:srgbClr val="E11101"/>
              </a:solidFill>
              <a:latin typeface="Aharoni"/>
              <a:ea typeface="Aharoni"/>
              <a:cs typeface="Aharoni"/>
              <a:sym typeface="Aharoni"/>
            </a:endParaRPr>
          </a:p>
        </p:txBody>
      </p:sp>
      <p:sp>
        <p:nvSpPr>
          <p:cNvPr id="271" name="Google Shape;271;p14"/>
          <p:cNvSpPr txBox="1"/>
          <p:nvPr/>
        </p:nvSpPr>
        <p:spPr>
          <a:xfrm>
            <a:off x="309514" y="1565292"/>
            <a:ext cx="11591372" cy="133113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endParaRPr sz="2800">
              <a:solidFill>
                <a:srgbClr val="595959"/>
              </a:solidFill>
              <a:latin typeface="Aharoni"/>
              <a:ea typeface="Aharoni"/>
              <a:cs typeface="Aharoni"/>
              <a:sym typeface="Aharoni"/>
            </a:endParaRPr>
          </a:p>
          <a:p>
            <a:pPr marL="0" marR="0" lvl="0" indent="0" algn="l" rtl="0">
              <a:lnSpc>
                <a:spcPct val="150000"/>
              </a:lnSpc>
              <a:spcBef>
                <a:spcPts val="0"/>
              </a:spcBef>
              <a:spcAft>
                <a:spcPts val="0"/>
              </a:spcAft>
              <a:buNone/>
            </a:pPr>
            <a:endParaRPr sz="2800">
              <a:solidFill>
                <a:srgbClr val="595959"/>
              </a:solidFill>
              <a:latin typeface="Aharoni"/>
              <a:ea typeface="Aharoni"/>
              <a:cs typeface="Aharoni"/>
              <a:sym typeface="Aharoni"/>
            </a:endParaRPr>
          </a:p>
        </p:txBody>
      </p:sp>
      <p:sp>
        <p:nvSpPr>
          <p:cNvPr id="272" name="Google Shape;272;p14"/>
          <p:cNvSpPr txBox="1"/>
          <p:nvPr/>
        </p:nvSpPr>
        <p:spPr>
          <a:xfrm>
            <a:off x="309513" y="1229268"/>
            <a:ext cx="11591400" cy="4833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4400" dirty="0">
                <a:solidFill>
                  <a:srgbClr val="595959"/>
                </a:solidFill>
                <a:latin typeface="Aharoni"/>
                <a:ea typeface="Aharoni"/>
                <a:cs typeface="Aharoni"/>
                <a:sym typeface="Aharoni"/>
              </a:rPr>
              <a:t>Introduce biological and computational workflow concepts for integrating:  </a:t>
            </a:r>
            <a:endParaRPr sz="4400" dirty="0">
              <a:solidFill>
                <a:srgbClr val="595959"/>
              </a:solidFill>
              <a:latin typeface="Aharoni"/>
              <a:ea typeface="Aharoni"/>
              <a:cs typeface="Aharoni"/>
              <a:sym typeface="Aharoni"/>
            </a:endParaRPr>
          </a:p>
          <a:p>
            <a:pPr marL="0" marR="0" lvl="0" indent="0" algn="ctr" rtl="0">
              <a:lnSpc>
                <a:spcPct val="150000"/>
              </a:lnSpc>
              <a:spcBef>
                <a:spcPts val="0"/>
              </a:spcBef>
              <a:spcAft>
                <a:spcPts val="0"/>
              </a:spcAft>
              <a:buNone/>
            </a:pPr>
            <a:r>
              <a:rPr lang="en-US" sz="4400" dirty="0">
                <a:solidFill>
                  <a:srgbClr val="595959"/>
                </a:solidFill>
                <a:latin typeface="Aharoni"/>
                <a:ea typeface="Aharoni"/>
                <a:cs typeface="Aharoni"/>
                <a:sym typeface="Aharoni"/>
              </a:rPr>
              <a:t>biological specimen (species occurrence) data, phylogenetic trees, and multi-species distribution models!</a:t>
            </a:r>
            <a:endParaRPr dirty="0"/>
          </a:p>
        </p:txBody>
      </p:sp>
      <p:sp>
        <p:nvSpPr>
          <p:cNvPr id="273" name="Google Shape;273;p14"/>
          <p:cNvSpPr txBox="1"/>
          <p:nvPr/>
        </p:nvSpPr>
        <p:spPr>
          <a:xfrm>
            <a:off x="-9088" y="6308079"/>
            <a:ext cx="192449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E11101"/>
                </a:solidFill>
                <a:latin typeface="Aharoni"/>
                <a:ea typeface="Aharoni"/>
                <a:cs typeface="Aharoni"/>
                <a:sym typeface="Aharoni"/>
              </a:rPr>
              <a:t>Webinar 1</a:t>
            </a:r>
            <a:endParaRPr sz="2400">
              <a:solidFill>
                <a:srgbClr val="E11101"/>
              </a:solidFill>
              <a:latin typeface="Aharoni"/>
              <a:ea typeface="Aharoni"/>
              <a:cs typeface="Aharoni"/>
              <a:sym typeface="Aharon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6DD56C3-694B-5538-9446-36BEE6A2BBCD}"/>
              </a:ext>
            </a:extLst>
          </p:cNvPr>
          <p:cNvSpPr txBox="1"/>
          <p:nvPr/>
        </p:nvSpPr>
        <p:spPr>
          <a:xfrm>
            <a:off x="0" y="4189"/>
            <a:ext cx="12192000" cy="1005840"/>
          </a:xfrm>
          <a:prstGeom prst="rect">
            <a:avLst/>
          </a:prstGeom>
          <a:solidFill>
            <a:schemeClr val="bg1">
              <a:lumMod val="95000"/>
            </a:schemeClr>
          </a:solidFill>
        </p:spPr>
        <p:txBody>
          <a:bodyPr wrap="square" rtlCol="0">
            <a:spAutoFit/>
          </a:bodyPr>
          <a:lstStyle/>
          <a:p>
            <a:endParaRPr lang="pt-BR" dirty="0"/>
          </a:p>
        </p:txBody>
      </p:sp>
      <p:grpSp>
        <p:nvGrpSpPr>
          <p:cNvPr id="103" name="Group 102">
            <a:extLst>
              <a:ext uri="{FF2B5EF4-FFF2-40B4-BE49-F238E27FC236}">
                <a16:creationId xmlns:a16="http://schemas.microsoft.com/office/drawing/2014/main" id="{4C7D0A52-ACD4-290B-96D6-3FFC607FD06E}"/>
              </a:ext>
            </a:extLst>
          </p:cNvPr>
          <p:cNvGrpSpPr/>
          <p:nvPr/>
        </p:nvGrpSpPr>
        <p:grpSpPr>
          <a:xfrm>
            <a:off x="10581163" y="333235"/>
            <a:ext cx="698655" cy="523978"/>
            <a:chOff x="10508026" y="87270"/>
            <a:chExt cx="698655" cy="523978"/>
          </a:xfrm>
        </p:grpSpPr>
        <p:sp>
          <p:nvSpPr>
            <p:cNvPr id="14" name="Rectangle 13">
              <a:extLst>
                <a:ext uri="{FF2B5EF4-FFF2-40B4-BE49-F238E27FC236}">
                  <a16:creationId xmlns:a16="http://schemas.microsoft.com/office/drawing/2014/main" id="{9090B215-52B2-E5E9-28F8-334394C0A9AF}"/>
                </a:ext>
              </a:extLst>
            </p:cNvPr>
            <p:cNvSpPr/>
            <p:nvPr/>
          </p:nvSpPr>
          <p:spPr>
            <a:xfrm>
              <a:off x="10698603" y="29901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Rectangle 20">
              <a:extLst>
                <a:ext uri="{FF2B5EF4-FFF2-40B4-BE49-F238E27FC236}">
                  <a16:creationId xmlns:a16="http://schemas.microsoft.com/office/drawing/2014/main" id="{D715393E-0566-2A14-A033-BE0685CCF25D}"/>
                </a:ext>
              </a:extLst>
            </p:cNvPr>
            <p:cNvSpPr/>
            <p:nvPr/>
          </p:nvSpPr>
          <p:spPr>
            <a:xfrm>
              <a:off x="10744322" y="27615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Rectangle 21">
              <a:extLst>
                <a:ext uri="{FF2B5EF4-FFF2-40B4-BE49-F238E27FC236}">
                  <a16:creationId xmlns:a16="http://schemas.microsoft.com/office/drawing/2014/main" id="{5A31F202-07C4-9C35-D883-4A5C9F4E9238}"/>
                </a:ext>
              </a:extLst>
            </p:cNvPr>
            <p:cNvSpPr/>
            <p:nvPr/>
          </p:nvSpPr>
          <p:spPr>
            <a:xfrm>
              <a:off x="10744321" y="32187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ctangle 22">
              <a:extLst>
                <a:ext uri="{FF2B5EF4-FFF2-40B4-BE49-F238E27FC236}">
                  <a16:creationId xmlns:a16="http://schemas.microsoft.com/office/drawing/2014/main" id="{CE0B3671-F393-9692-CBF1-F9C3842D9D96}"/>
                </a:ext>
              </a:extLst>
            </p:cNvPr>
            <p:cNvSpPr/>
            <p:nvPr/>
          </p:nvSpPr>
          <p:spPr>
            <a:xfrm>
              <a:off x="10790040" y="35330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Rectangle 23">
              <a:extLst>
                <a:ext uri="{FF2B5EF4-FFF2-40B4-BE49-F238E27FC236}">
                  <a16:creationId xmlns:a16="http://schemas.microsoft.com/office/drawing/2014/main" id="{7366142B-51C4-040F-CF33-984C08271572}"/>
                </a:ext>
              </a:extLst>
            </p:cNvPr>
            <p:cNvSpPr/>
            <p:nvPr/>
          </p:nvSpPr>
          <p:spPr>
            <a:xfrm>
              <a:off x="10790040" y="30901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ctangle 24">
              <a:extLst>
                <a:ext uri="{FF2B5EF4-FFF2-40B4-BE49-F238E27FC236}">
                  <a16:creationId xmlns:a16="http://schemas.microsoft.com/office/drawing/2014/main" id="{C569A300-30B7-A94C-13F2-6BA29CCBB1C1}"/>
                </a:ext>
              </a:extLst>
            </p:cNvPr>
            <p:cNvSpPr/>
            <p:nvPr/>
          </p:nvSpPr>
          <p:spPr>
            <a:xfrm>
              <a:off x="10835759" y="36759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ctangle 25">
              <a:extLst>
                <a:ext uri="{FF2B5EF4-FFF2-40B4-BE49-F238E27FC236}">
                  <a16:creationId xmlns:a16="http://schemas.microsoft.com/office/drawing/2014/main" id="{E1E172D3-A44E-A508-5AF3-51D020E85978}"/>
                </a:ext>
              </a:extLst>
            </p:cNvPr>
            <p:cNvSpPr/>
            <p:nvPr/>
          </p:nvSpPr>
          <p:spPr>
            <a:xfrm>
              <a:off x="10835758" y="321872"/>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ctangle 26">
              <a:extLst>
                <a:ext uri="{FF2B5EF4-FFF2-40B4-BE49-F238E27FC236}">
                  <a16:creationId xmlns:a16="http://schemas.microsoft.com/office/drawing/2014/main" id="{371E4CE3-D151-B8FC-581F-8F35244DE1EA}"/>
                </a:ext>
              </a:extLst>
            </p:cNvPr>
            <p:cNvSpPr/>
            <p:nvPr/>
          </p:nvSpPr>
          <p:spPr>
            <a:xfrm>
              <a:off x="10882536" y="304884"/>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ctangle 27">
              <a:extLst>
                <a:ext uri="{FF2B5EF4-FFF2-40B4-BE49-F238E27FC236}">
                  <a16:creationId xmlns:a16="http://schemas.microsoft.com/office/drawing/2014/main" id="{D1E3801A-1393-3A16-D790-9E5243303E57}"/>
                </a:ext>
              </a:extLst>
            </p:cNvPr>
            <p:cNvSpPr/>
            <p:nvPr/>
          </p:nvSpPr>
          <p:spPr>
            <a:xfrm>
              <a:off x="10881477" y="35330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Rectangle 28">
              <a:extLst>
                <a:ext uri="{FF2B5EF4-FFF2-40B4-BE49-F238E27FC236}">
                  <a16:creationId xmlns:a16="http://schemas.microsoft.com/office/drawing/2014/main" id="{E67F7EA1-1846-084E-A725-81821F10C599}"/>
                </a:ext>
              </a:extLst>
            </p:cNvPr>
            <p:cNvSpPr/>
            <p:nvPr/>
          </p:nvSpPr>
          <p:spPr>
            <a:xfrm>
              <a:off x="10881477" y="40013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ctangle 29">
              <a:extLst>
                <a:ext uri="{FF2B5EF4-FFF2-40B4-BE49-F238E27FC236}">
                  <a16:creationId xmlns:a16="http://schemas.microsoft.com/office/drawing/2014/main" id="{839263C3-C5CE-712D-1887-CBC276721F23}"/>
                </a:ext>
              </a:extLst>
            </p:cNvPr>
            <p:cNvSpPr/>
            <p:nvPr/>
          </p:nvSpPr>
          <p:spPr>
            <a:xfrm>
              <a:off x="10927192" y="37616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a:extLst>
                <a:ext uri="{FF2B5EF4-FFF2-40B4-BE49-F238E27FC236}">
                  <a16:creationId xmlns:a16="http://schemas.microsoft.com/office/drawing/2014/main" id="{0CB2B545-29C6-845E-1C00-4002E066F730}"/>
                </a:ext>
              </a:extLst>
            </p:cNvPr>
            <p:cNvSpPr/>
            <p:nvPr/>
          </p:nvSpPr>
          <p:spPr>
            <a:xfrm>
              <a:off x="10790039" y="260437"/>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Rectangle 32">
              <a:extLst>
                <a:ext uri="{FF2B5EF4-FFF2-40B4-BE49-F238E27FC236}">
                  <a16:creationId xmlns:a16="http://schemas.microsoft.com/office/drawing/2014/main" id="{8FB5A0F3-62FC-80A3-29AA-8766CC46D459}"/>
                </a:ext>
              </a:extLst>
            </p:cNvPr>
            <p:cNvSpPr/>
            <p:nvPr/>
          </p:nvSpPr>
          <p:spPr>
            <a:xfrm>
              <a:off x="10835757" y="273486"/>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ctangle 33">
              <a:extLst>
                <a:ext uri="{FF2B5EF4-FFF2-40B4-BE49-F238E27FC236}">
                  <a16:creationId xmlns:a16="http://schemas.microsoft.com/office/drawing/2014/main" id="{322841A7-E91D-53E5-FF76-72ED093A5FCD}"/>
                </a:ext>
              </a:extLst>
            </p:cNvPr>
            <p:cNvSpPr/>
            <p:nvPr/>
          </p:nvSpPr>
          <p:spPr>
            <a:xfrm>
              <a:off x="10881476" y="257815"/>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Rectangle 34">
              <a:extLst>
                <a:ext uri="{FF2B5EF4-FFF2-40B4-BE49-F238E27FC236}">
                  <a16:creationId xmlns:a16="http://schemas.microsoft.com/office/drawing/2014/main" id="{43E1447C-DA57-8B8A-A309-6056319BA155}"/>
                </a:ext>
              </a:extLst>
            </p:cNvPr>
            <p:cNvSpPr/>
            <p:nvPr/>
          </p:nvSpPr>
          <p:spPr>
            <a:xfrm>
              <a:off x="10927195" y="233606"/>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Rectangle 35">
              <a:extLst>
                <a:ext uri="{FF2B5EF4-FFF2-40B4-BE49-F238E27FC236}">
                  <a16:creationId xmlns:a16="http://schemas.microsoft.com/office/drawing/2014/main" id="{18FB39D7-C60D-3764-8B88-FD208E99DB8C}"/>
                </a:ext>
              </a:extLst>
            </p:cNvPr>
            <p:cNvSpPr/>
            <p:nvPr/>
          </p:nvSpPr>
          <p:spPr>
            <a:xfrm>
              <a:off x="10927192" y="281183"/>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Rectangle 36">
              <a:extLst>
                <a:ext uri="{FF2B5EF4-FFF2-40B4-BE49-F238E27FC236}">
                  <a16:creationId xmlns:a16="http://schemas.microsoft.com/office/drawing/2014/main" id="{FD0379E1-83E3-D760-D379-1979689F47C9}"/>
                </a:ext>
              </a:extLst>
            </p:cNvPr>
            <p:cNvSpPr/>
            <p:nvPr/>
          </p:nvSpPr>
          <p:spPr>
            <a:xfrm>
              <a:off x="10927192" y="328585"/>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ctangle 37">
              <a:extLst>
                <a:ext uri="{FF2B5EF4-FFF2-40B4-BE49-F238E27FC236}">
                  <a16:creationId xmlns:a16="http://schemas.microsoft.com/office/drawing/2014/main" id="{D588437E-74E9-E7CD-7B52-EB4F8471DF98}"/>
                </a:ext>
              </a:extLst>
            </p:cNvPr>
            <p:cNvSpPr/>
            <p:nvPr/>
          </p:nvSpPr>
          <p:spPr>
            <a:xfrm>
              <a:off x="10927192" y="42299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ctangle 38">
              <a:extLst>
                <a:ext uri="{FF2B5EF4-FFF2-40B4-BE49-F238E27FC236}">
                  <a16:creationId xmlns:a16="http://schemas.microsoft.com/office/drawing/2014/main" id="{C6F1C0B7-5967-DE1B-2720-9C6EEFCBEC6F}"/>
                </a:ext>
              </a:extLst>
            </p:cNvPr>
            <p:cNvSpPr/>
            <p:nvPr/>
          </p:nvSpPr>
          <p:spPr>
            <a:xfrm>
              <a:off x="10790038" y="39759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Rectangle 39">
              <a:extLst>
                <a:ext uri="{FF2B5EF4-FFF2-40B4-BE49-F238E27FC236}">
                  <a16:creationId xmlns:a16="http://schemas.microsoft.com/office/drawing/2014/main" id="{5AA32692-F265-10E8-7330-42BDA56E4477}"/>
                </a:ext>
              </a:extLst>
            </p:cNvPr>
            <p:cNvSpPr/>
            <p:nvPr/>
          </p:nvSpPr>
          <p:spPr>
            <a:xfrm>
              <a:off x="10971848" y="35187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ctangle 40">
              <a:extLst>
                <a:ext uri="{FF2B5EF4-FFF2-40B4-BE49-F238E27FC236}">
                  <a16:creationId xmlns:a16="http://schemas.microsoft.com/office/drawing/2014/main" id="{D4D8CC37-6222-289A-625E-F008FEF0D95B}"/>
                </a:ext>
              </a:extLst>
            </p:cNvPr>
            <p:cNvSpPr/>
            <p:nvPr/>
          </p:nvSpPr>
          <p:spPr>
            <a:xfrm>
              <a:off x="10971847" y="30361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Rectangle 41">
              <a:extLst>
                <a:ext uri="{FF2B5EF4-FFF2-40B4-BE49-F238E27FC236}">
                  <a16:creationId xmlns:a16="http://schemas.microsoft.com/office/drawing/2014/main" id="{30D7C49B-09C7-7533-FF10-89B68E97DA8E}"/>
                </a:ext>
              </a:extLst>
            </p:cNvPr>
            <p:cNvSpPr/>
            <p:nvPr/>
          </p:nvSpPr>
          <p:spPr>
            <a:xfrm>
              <a:off x="10927192" y="185187"/>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ctangle 42">
              <a:extLst>
                <a:ext uri="{FF2B5EF4-FFF2-40B4-BE49-F238E27FC236}">
                  <a16:creationId xmlns:a16="http://schemas.microsoft.com/office/drawing/2014/main" id="{97237E08-5091-1687-AC70-45A31DF931CC}"/>
                </a:ext>
              </a:extLst>
            </p:cNvPr>
            <p:cNvSpPr/>
            <p:nvPr/>
          </p:nvSpPr>
          <p:spPr>
            <a:xfrm>
              <a:off x="10881471" y="208046"/>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Rectangle 43">
              <a:extLst>
                <a:ext uri="{FF2B5EF4-FFF2-40B4-BE49-F238E27FC236}">
                  <a16:creationId xmlns:a16="http://schemas.microsoft.com/office/drawing/2014/main" id="{F5F79E67-9C23-4337-DFC6-5924213864CE}"/>
                </a:ext>
              </a:extLst>
            </p:cNvPr>
            <p:cNvSpPr/>
            <p:nvPr/>
          </p:nvSpPr>
          <p:spPr>
            <a:xfrm>
              <a:off x="10835749" y="22574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ctangle 44">
              <a:extLst>
                <a:ext uri="{FF2B5EF4-FFF2-40B4-BE49-F238E27FC236}">
                  <a16:creationId xmlns:a16="http://schemas.microsoft.com/office/drawing/2014/main" id="{0F736262-B429-6F07-468B-C4AFABFCFD18}"/>
                </a:ext>
              </a:extLst>
            </p:cNvPr>
            <p:cNvSpPr/>
            <p:nvPr/>
          </p:nvSpPr>
          <p:spPr>
            <a:xfrm>
              <a:off x="10788970" y="21205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ctangle 45">
              <a:extLst>
                <a:ext uri="{FF2B5EF4-FFF2-40B4-BE49-F238E27FC236}">
                  <a16:creationId xmlns:a16="http://schemas.microsoft.com/office/drawing/2014/main" id="{A04502ED-A100-B91E-DE45-B3C840B64E2F}"/>
                </a:ext>
              </a:extLst>
            </p:cNvPr>
            <p:cNvSpPr/>
            <p:nvPr/>
          </p:nvSpPr>
          <p:spPr>
            <a:xfrm>
              <a:off x="10971847" y="254401"/>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ctangle 46">
              <a:extLst>
                <a:ext uri="{FF2B5EF4-FFF2-40B4-BE49-F238E27FC236}">
                  <a16:creationId xmlns:a16="http://schemas.microsoft.com/office/drawing/2014/main" id="{AE42E5D0-0880-F405-F6B2-B2190E0FD55F}"/>
                </a:ext>
              </a:extLst>
            </p:cNvPr>
            <p:cNvSpPr/>
            <p:nvPr/>
          </p:nvSpPr>
          <p:spPr>
            <a:xfrm>
              <a:off x="11016503" y="316661"/>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ctangle 47">
              <a:extLst>
                <a:ext uri="{FF2B5EF4-FFF2-40B4-BE49-F238E27FC236}">
                  <a16:creationId xmlns:a16="http://schemas.microsoft.com/office/drawing/2014/main" id="{0C2D1FF7-974A-E7D2-A83D-FC4A072395F1}"/>
                </a:ext>
              </a:extLst>
            </p:cNvPr>
            <p:cNvSpPr/>
            <p:nvPr/>
          </p:nvSpPr>
          <p:spPr>
            <a:xfrm>
              <a:off x="11061158" y="346985"/>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ctangle 48">
              <a:extLst>
                <a:ext uri="{FF2B5EF4-FFF2-40B4-BE49-F238E27FC236}">
                  <a16:creationId xmlns:a16="http://schemas.microsoft.com/office/drawing/2014/main" id="{1BF9C275-DC70-EC1C-C9FC-F52323B3D96E}"/>
                </a:ext>
              </a:extLst>
            </p:cNvPr>
            <p:cNvSpPr/>
            <p:nvPr/>
          </p:nvSpPr>
          <p:spPr>
            <a:xfrm>
              <a:off x="11061157" y="301266"/>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ctangle 49">
              <a:extLst>
                <a:ext uri="{FF2B5EF4-FFF2-40B4-BE49-F238E27FC236}">
                  <a16:creationId xmlns:a16="http://schemas.microsoft.com/office/drawing/2014/main" id="{1E142C0B-F55A-F611-73F0-962A03C2FE2A}"/>
                </a:ext>
              </a:extLst>
            </p:cNvPr>
            <p:cNvSpPr/>
            <p:nvPr/>
          </p:nvSpPr>
          <p:spPr>
            <a:xfrm>
              <a:off x="11110852" y="31799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ctangle 50">
              <a:extLst>
                <a:ext uri="{FF2B5EF4-FFF2-40B4-BE49-F238E27FC236}">
                  <a16:creationId xmlns:a16="http://schemas.microsoft.com/office/drawing/2014/main" id="{9EB091F7-26B7-5C0D-02C5-4CC053BD7BF2}"/>
                </a:ext>
              </a:extLst>
            </p:cNvPr>
            <p:cNvSpPr/>
            <p:nvPr/>
          </p:nvSpPr>
          <p:spPr>
            <a:xfrm>
              <a:off x="11110851" y="27094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ctangle 51">
              <a:extLst>
                <a:ext uri="{FF2B5EF4-FFF2-40B4-BE49-F238E27FC236}">
                  <a16:creationId xmlns:a16="http://schemas.microsoft.com/office/drawing/2014/main" id="{6CD20F63-30AD-2767-9160-8D75663BCF4D}"/>
                </a:ext>
              </a:extLst>
            </p:cNvPr>
            <p:cNvSpPr/>
            <p:nvPr/>
          </p:nvSpPr>
          <p:spPr>
            <a:xfrm>
              <a:off x="11061157" y="254401"/>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ectangle 52">
              <a:extLst>
                <a:ext uri="{FF2B5EF4-FFF2-40B4-BE49-F238E27FC236}">
                  <a16:creationId xmlns:a16="http://schemas.microsoft.com/office/drawing/2014/main" id="{5327321E-1F8C-B6F6-F6B1-1B903F184E9A}"/>
                </a:ext>
              </a:extLst>
            </p:cNvPr>
            <p:cNvSpPr/>
            <p:nvPr/>
          </p:nvSpPr>
          <p:spPr>
            <a:xfrm>
              <a:off x="11157251" y="33187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ctangle 53">
              <a:extLst>
                <a:ext uri="{FF2B5EF4-FFF2-40B4-BE49-F238E27FC236}">
                  <a16:creationId xmlns:a16="http://schemas.microsoft.com/office/drawing/2014/main" id="{E29FA7F5-2D0E-97D9-FFF5-F7341C58BABB}"/>
                </a:ext>
              </a:extLst>
            </p:cNvPr>
            <p:cNvSpPr/>
            <p:nvPr/>
          </p:nvSpPr>
          <p:spPr>
            <a:xfrm>
              <a:off x="11157251" y="285438"/>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ctangle 54">
              <a:extLst>
                <a:ext uri="{FF2B5EF4-FFF2-40B4-BE49-F238E27FC236}">
                  <a16:creationId xmlns:a16="http://schemas.microsoft.com/office/drawing/2014/main" id="{A2BDAE83-4544-7C09-5185-0DCD49486D13}"/>
                </a:ext>
              </a:extLst>
            </p:cNvPr>
            <p:cNvSpPr/>
            <p:nvPr/>
          </p:nvSpPr>
          <p:spPr>
            <a:xfrm>
              <a:off x="11110850" y="222993"/>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Rectangle 55">
              <a:extLst>
                <a:ext uri="{FF2B5EF4-FFF2-40B4-BE49-F238E27FC236}">
                  <a16:creationId xmlns:a16="http://schemas.microsoft.com/office/drawing/2014/main" id="{0E1ACA4D-4D10-F558-8393-535949F1E3FE}"/>
                </a:ext>
              </a:extLst>
            </p:cNvPr>
            <p:cNvSpPr/>
            <p:nvPr/>
          </p:nvSpPr>
          <p:spPr>
            <a:xfrm>
              <a:off x="11016393" y="269129"/>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Rectangle 56">
              <a:extLst>
                <a:ext uri="{FF2B5EF4-FFF2-40B4-BE49-F238E27FC236}">
                  <a16:creationId xmlns:a16="http://schemas.microsoft.com/office/drawing/2014/main" id="{CE04D371-0152-3743-7C84-5AA157DAADC0}"/>
                </a:ext>
              </a:extLst>
            </p:cNvPr>
            <p:cNvSpPr/>
            <p:nvPr/>
          </p:nvSpPr>
          <p:spPr>
            <a:xfrm>
              <a:off x="11062112" y="391373"/>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ctangle 57">
              <a:extLst>
                <a:ext uri="{FF2B5EF4-FFF2-40B4-BE49-F238E27FC236}">
                  <a16:creationId xmlns:a16="http://schemas.microsoft.com/office/drawing/2014/main" id="{C389345F-D66C-D570-A91E-451E1E14CEAF}"/>
                </a:ext>
              </a:extLst>
            </p:cNvPr>
            <p:cNvSpPr/>
            <p:nvPr/>
          </p:nvSpPr>
          <p:spPr>
            <a:xfrm>
              <a:off x="11017243" y="454936"/>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Rectangle 58">
              <a:extLst>
                <a:ext uri="{FF2B5EF4-FFF2-40B4-BE49-F238E27FC236}">
                  <a16:creationId xmlns:a16="http://schemas.microsoft.com/office/drawing/2014/main" id="{78B5DAD8-8958-CAE9-C6BF-96A02E92F3DF}"/>
                </a:ext>
              </a:extLst>
            </p:cNvPr>
            <p:cNvSpPr/>
            <p:nvPr/>
          </p:nvSpPr>
          <p:spPr>
            <a:xfrm>
              <a:off x="11017601" y="409975"/>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Rectangle 59">
              <a:extLst>
                <a:ext uri="{FF2B5EF4-FFF2-40B4-BE49-F238E27FC236}">
                  <a16:creationId xmlns:a16="http://schemas.microsoft.com/office/drawing/2014/main" id="{2258EA91-78B9-9992-70F9-2E0411CE5EB1}"/>
                </a:ext>
              </a:extLst>
            </p:cNvPr>
            <p:cNvSpPr/>
            <p:nvPr/>
          </p:nvSpPr>
          <p:spPr>
            <a:xfrm>
              <a:off x="10835748" y="461453"/>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Rectangle 60">
              <a:extLst>
                <a:ext uri="{FF2B5EF4-FFF2-40B4-BE49-F238E27FC236}">
                  <a16:creationId xmlns:a16="http://schemas.microsoft.com/office/drawing/2014/main" id="{5503C427-A64E-6272-FD70-CABA75CB97BB}"/>
                </a:ext>
              </a:extLst>
            </p:cNvPr>
            <p:cNvSpPr/>
            <p:nvPr/>
          </p:nvSpPr>
          <p:spPr>
            <a:xfrm>
              <a:off x="10927713" y="46982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Rectangle 61">
              <a:extLst>
                <a:ext uri="{FF2B5EF4-FFF2-40B4-BE49-F238E27FC236}">
                  <a16:creationId xmlns:a16="http://schemas.microsoft.com/office/drawing/2014/main" id="{88E3EFE2-BC44-A70A-4695-EA7E28547304}"/>
                </a:ext>
              </a:extLst>
            </p:cNvPr>
            <p:cNvSpPr/>
            <p:nvPr/>
          </p:nvSpPr>
          <p:spPr>
            <a:xfrm>
              <a:off x="10697227" y="385697"/>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3" name="Rectangle 62">
              <a:extLst>
                <a:ext uri="{FF2B5EF4-FFF2-40B4-BE49-F238E27FC236}">
                  <a16:creationId xmlns:a16="http://schemas.microsoft.com/office/drawing/2014/main" id="{215361D5-BEE9-479F-0E12-CFDB0CEBBB49}"/>
                </a:ext>
              </a:extLst>
            </p:cNvPr>
            <p:cNvSpPr/>
            <p:nvPr/>
          </p:nvSpPr>
          <p:spPr>
            <a:xfrm>
              <a:off x="10697298" y="43320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Rectangle 63">
              <a:extLst>
                <a:ext uri="{FF2B5EF4-FFF2-40B4-BE49-F238E27FC236}">
                  <a16:creationId xmlns:a16="http://schemas.microsoft.com/office/drawing/2014/main" id="{2F6C1A81-F2CA-302F-3C97-A5594DD7BF60}"/>
                </a:ext>
              </a:extLst>
            </p:cNvPr>
            <p:cNvSpPr/>
            <p:nvPr/>
          </p:nvSpPr>
          <p:spPr>
            <a:xfrm>
              <a:off x="10744165" y="464083"/>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Rectangle 64">
              <a:extLst>
                <a:ext uri="{FF2B5EF4-FFF2-40B4-BE49-F238E27FC236}">
                  <a16:creationId xmlns:a16="http://schemas.microsoft.com/office/drawing/2014/main" id="{DAF0A12A-15C9-31F4-55FD-1975EAC77D1F}"/>
                </a:ext>
              </a:extLst>
            </p:cNvPr>
            <p:cNvSpPr/>
            <p:nvPr/>
          </p:nvSpPr>
          <p:spPr>
            <a:xfrm>
              <a:off x="10971843" y="44122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6" name="Rectangle 65">
              <a:extLst>
                <a:ext uri="{FF2B5EF4-FFF2-40B4-BE49-F238E27FC236}">
                  <a16:creationId xmlns:a16="http://schemas.microsoft.com/office/drawing/2014/main" id="{AE7A1B59-70E7-6A3D-F122-D9CE054DD237}"/>
                </a:ext>
              </a:extLst>
            </p:cNvPr>
            <p:cNvSpPr/>
            <p:nvPr/>
          </p:nvSpPr>
          <p:spPr>
            <a:xfrm>
              <a:off x="11110849" y="358819"/>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7" name="Rectangle 66">
              <a:extLst>
                <a:ext uri="{FF2B5EF4-FFF2-40B4-BE49-F238E27FC236}">
                  <a16:creationId xmlns:a16="http://schemas.microsoft.com/office/drawing/2014/main" id="{E41B0E0E-8098-B748-A704-AF6161D043D9}"/>
                </a:ext>
              </a:extLst>
            </p:cNvPr>
            <p:cNvSpPr/>
            <p:nvPr/>
          </p:nvSpPr>
          <p:spPr>
            <a:xfrm>
              <a:off x="10790557" y="441286"/>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8" name="Rectangle 67">
              <a:extLst>
                <a:ext uri="{FF2B5EF4-FFF2-40B4-BE49-F238E27FC236}">
                  <a16:creationId xmlns:a16="http://schemas.microsoft.com/office/drawing/2014/main" id="{8AE1464F-45C2-AA35-595C-829132F306A6}"/>
                </a:ext>
              </a:extLst>
            </p:cNvPr>
            <p:cNvSpPr/>
            <p:nvPr/>
          </p:nvSpPr>
          <p:spPr>
            <a:xfrm>
              <a:off x="10881454" y="44236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9" name="Rectangle 68">
              <a:extLst>
                <a:ext uri="{FF2B5EF4-FFF2-40B4-BE49-F238E27FC236}">
                  <a16:creationId xmlns:a16="http://schemas.microsoft.com/office/drawing/2014/main" id="{52B01EDD-8501-FBB3-E1ED-605400411B3C}"/>
                </a:ext>
              </a:extLst>
            </p:cNvPr>
            <p:cNvSpPr/>
            <p:nvPr/>
          </p:nvSpPr>
          <p:spPr>
            <a:xfrm>
              <a:off x="11017242" y="365586"/>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Rectangle 69">
              <a:extLst>
                <a:ext uri="{FF2B5EF4-FFF2-40B4-BE49-F238E27FC236}">
                  <a16:creationId xmlns:a16="http://schemas.microsoft.com/office/drawing/2014/main" id="{434F0006-784C-9B20-13EE-C3B10924B49B}"/>
                </a:ext>
              </a:extLst>
            </p:cNvPr>
            <p:cNvSpPr/>
            <p:nvPr/>
          </p:nvSpPr>
          <p:spPr>
            <a:xfrm>
              <a:off x="10971844" y="397592"/>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Rectangle 70">
              <a:extLst>
                <a:ext uri="{FF2B5EF4-FFF2-40B4-BE49-F238E27FC236}">
                  <a16:creationId xmlns:a16="http://schemas.microsoft.com/office/drawing/2014/main" id="{CAABAEA7-D9B6-26E3-0111-6BCDBED6583B}"/>
                </a:ext>
              </a:extLst>
            </p:cNvPr>
            <p:cNvSpPr/>
            <p:nvPr/>
          </p:nvSpPr>
          <p:spPr>
            <a:xfrm>
              <a:off x="10836752" y="415673"/>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 name="Rectangle 71">
              <a:extLst>
                <a:ext uri="{FF2B5EF4-FFF2-40B4-BE49-F238E27FC236}">
                  <a16:creationId xmlns:a16="http://schemas.microsoft.com/office/drawing/2014/main" id="{B71885B2-E58D-BD1A-D3FF-786D8EB8737E}"/>
                </a:ext>
              </a:extLst>
            </p:cNvPr>
            <p:cNvSpPr/>
            <p:nvPr/>
          </p:nvSpPr>
          <p:spPr>
            <a:xfrm>
              <a:off x="10745319" y="371088"/>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 name="Rectangle 72">
              <a:extLst>
                <a:ext uri="{FF2B5EF4-FFF2-40B4-BE49-F238E27FC236}">
                  <a16:creationId xmlns:a16="http://schemas.microsoft.com/office/drawing/2014/main" id="{839A5F5C-942D-E4AA-521F-D3AACD09694E}"/>
                </a:ext>
              </a:extLst>
            </p:cNvPr>
            <p:cNvSpPr/>
            <p:nvPr/>
          </p:nvSpPr>
          <p:spPr>
            <a:xfrm>
              <a:off x="10697604" y="344731"/>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4" name="Rectangle 73">
              <a:extLst>
                <a:ext uri="{FF2B5EF4-FFF2-40B4-BE49-F238E27FC236}">
                  <a16:creationId xmlns:a16="http://schemas.microsoft.com/office/drawing/2014/main" id="{9AA97F4F-5FBF-2EE2-6FA3-8E5B21930C3B}"/>
                </a:ext>
              </a:extLst>
            </p:cNvPr>
            <p:cNvSpPr/>
            <p:nvPr/>
          </p:nvSpPr>
          <p:spPr>
            <a:xfrm>
              <a:off x="10743323" y="418365"/>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5" name="Rectangle 74">
              <a:extLst>
                <a:ext uri="{FF2B5EF4-FFF2-40B4-BE49-F238E27FC236}">
                  <a16:creationId xmlns:a16="http://schemas.microsoft.com/office/drawing/2014/main" id="{9E0E535C-9711-8FCF-D5EC-8C9804594CB5}"/>
                </a:ext>
              </a:extLst>
            </p:cNvPr>
            <p:cNvSpPr/>
            <p:nvPr/>
          </p:nvSpPr>
          <p:spPr>
            <a:xfrm>
              <a:off x="10648490" y="43456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Rectangle 75">
              <a:extLst>
                <a:ext uri="{FF2B5EF4-FFF2-40B4-BE49-F238E27FC236}">
                  <a16:creationId xmlns:a16="http://schemas.microsoft.com/office/drawing/2014/main" id="{2988353F-7906-0A86-0AD5-7B5639DF9A88}"/>
                </a:ext>
              </a:extLst>
            </p:cNvPr>
            <p:cNvSpPr/>
            <p:nvPr/>
          </p:nvSpPr>
          <p:spPr>
            <a:xfrm>
              <a:off x="10697226" y="478922"/>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7" name="Rectangle 76">
              <a:extLst>
                <a:ext uri="{FF2B5EF4-FFF2-40B4-BE49-F238E27FC236}">
                  <a16:creationId xmlns:a16="http://schemas.microsoft.com/office/drawing/2014/main" id="{D77C10BF-C823-EDC3-C941-2AEB40397EBC}"/>
                </a:ext>
              </a:extLst>
            </p:cNvPr>
            <p:cNvSpPr/>
            <p:nvPr/>
          </p:nvSpPr>
          <p:spPr>
            <a:xfrm>
              <a:off x="10648490" y="482071"/>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Rectangle 77">
              <a:extLst>
                <a:ext uri="{FF2B5EF4-FFF2-40B4-BE49-F238E27FC236}">
                  <a16:creationId xmlns:a16="http://schemas.microsoft.com/office/drawing/2014/main" id="{459BF7D6-53DA-47CD-BCE9-A96BC3E77C6E}"/>
                </a:ext>
              </a:extLst>
            </p:cNvPr>
            <p:cNvSpPr/>
            <p:nvPr/>
          </p:nvSpPr>
          <p:spPr>
            <a:xfrm>
              <a:off x="10602658" y="49663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ctangle 78">
              <a:extLst>
                <a:ext uri="{FF2B5EF4-FFF2-40B4-BE49-F238E27FC236}">
                  <a16:creationId xmlns:a16="http://schemas.microsoft.com/office/drawing/2014/main" id="{3EE942DE-5A82-B6DC-638D-53466EFE5FD3}"/>
                </a:ext>
              </a:extLst>
            </p:cNvPr>
            <p:cNvSpPr/>
            <p:nvPr/>
          </p:nvSpPr>
          <p:spPr>
            <a:xfrm>
              <a:off x="10648660" y="529578"/>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ctangle 79">
              <a:extLst>
                <a:ext uri="{FF2B5EF4-FFF2-40B4-BE49-F238E27FC236}">
                  <a16:creationId xmlns:a16="http://schemas.microsoft.com/office/drawing/2014/main" id="{43200CF4-923D-90B8-698A-F004B9A2EB52}"/>
                </a:ext>
              </a:extLst>
            </p:cNvPr>
            <p:cNvSpPr/>
            <p:nvPr/>
          </p:nvSpPr>
          <p:spPr>
            <a:xfrm>
              <a:off x="10974752" y="21528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ctangle 80">
              <a:extLst>
                <a:ext uri="{FF2B5EF4-FFF2-40B4-BE49-F238E27FC236}">
                  <a16:creationId xmlns:a16="http://schemas.microsoft.com/office/drawing/2014/main" id="{247547F9-4998-77E2-BB05-655FB47BD13C}"/>
                </a:ext>
              </a:extLst>
            </p:cNvPr>
            <p:cNvSpPr/>
            <p:nvPr/>
          </p:nvSpPr>
          <p:spPr>
            <a:xfrm>
              <a:off x="11019939" y="2215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ctangle 81">
              <a:extLst>
                <a:ext uri="{FF2B5EF4-FFF2-40B4-BE49-F238E27FC236}">
                  <a16:creationId xmlns:a16="http://schemas.microsoft.com/office/drawing/2014/main" id="{45DD6065-DDB1-D54D-ED6E-19BFC5E30585}"/>
                </a:ext>
              </a:extLst>
            </p:cNvPr>
            <p:cNvSpPr/>
            <p:nvPr/>
          </p:nvSpPr>
          <p:spPr>
            <a:xfrm>
              <a:off x="11064062" y="20767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ctangle 82">
              <a:extLst>
                <a:ext uri="{FF2B5EF4-FFF2-40B4-BE49-F238E27FC236}">
                  <a16:creationId xmlns:a16="http://schemas.microsoft.com/office/drawing/2014/main" id="{E3E1D7EA-52CB-4E12-344A-25F995058232}"/>
                </a:ext>
              </a:extLst>
            </p:cNvPr>
            <p:cNvSpPr/>
            <p:nvPr/>
          </p:nvSpPr>
          <p:spPr>
            <a:xfrm>
              <a:off x="11021922" y="17397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ctangle 83">
              <a:extLst>
                <a:ext uri="{FF2B5EF4-FFF2-40B4-BE49-F238E27FC236}">
                  <a16:creationId xmlns:a16="http://schemas.microsoft.com/office/drawing/2014/main" id="{B0DF2C56-DBE8-B6B0-AABF-72E94FAF246A}"/>
                </a:ext>
              </a:extLst>
            </p:cNvPr>
            <p:cNvSpPr/>
            <p:nvPr/>
          </p:nvSpPr>
          <p:spPr>
            <a:xfrm>
              <a:off x="10975816" y="166569"/>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ctangle 84">
              <a:extLst>
                <a:ext uri="{FF2B5EF4-FFF2-40B4-BE49-F238E27FC236}">
                  <a16:creationId xmlns:a16="http://schemas.microsoft.com/office/drawing/2014/main" id="{8261E397-6D89-06A5-EC6A-73CD438CF1F3}"/>
                </a:ext>
              </a:extLst>
            </p:cNvPr>
            <p:cNvSpPr/>
            <p:nvPr/>
          </p:nvSpPr>
          <p:spPr>
            <a:xfrm>
              <a:off x="11066967" y="17011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ctangle 85">
              <a:extLst>
                <a:ext uri="{FF2B5EF4-FFF2-40B4-BE49-F238E27FC236}">
                  <a16:creationId xmlns:a16="http://schemas.microsoft.com/office/drawing/2014/main" id="{3DEEF76D-9B3A-5C2D-63F2-20F0EE6C157E}"/>
                </a:ext>
              </a:extLst>
            </p:cNvPr>
            <p:cNvSpPr/>
            <p:nvPr/>
          </p:nvSpPr>
          <p:spPr>
            <a:xfrm>
              <a:off x="11110848" y="1795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ctangle 86">
              <a:extLst>
                <a:ext uri="{FF2B5EF4-FFF2-40B4-BE49-F238E27FC236}">
                  <a16:creationId xmlns:a16="http://schemas.microsoft.com/office/drawing/2014/main" id="{D16D4823-43C3-B0DA-DD7C-E00498D8B45A}"/>
                </a:ext>
              </a:extLst>
            </p:cNvPr>
            <p:cNvSpPr/>
            <p:nvPr/>
          </p:nvSpPr>
          <p:spPr>
            <a:xfrm>
              <a:off x="11110847" y="13157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ctangle 87">
              <a:extLst>
                <a:ext uri="{FF2B5EF4-FFF2-40B4-BE49-F238E27FC236}">
                  <a16:creationId xmlns:a16="http://schemas.microsoft.com/office/drawing/2014/main" id="{4E4C1B5D-940F-D557-34A8-D34CC94FE5F9}"/>
                </a:ext>
              </a:extLst>
            </p:cNvPr>
            <p:cNvSpPr/>
            <p:nvPr/>
          </p:nvSpPr>
          <p:spPr>
            <a:xfrm>
              <a:off x="11068028" y="123706"/>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9" name="Rectangle 88">
              <a:extLst>
                <a:ext uri="{FF2B5EF4-FFF2-40B4-BE49-F238E27FC236}">
                  <a16:creationId xmlns:a16="http://schemas.microsoft.com/office/drawing/2014/main" id="{A727886F-B9FE-4C5C-C005-41F307CE151D}"/>
                </a:ext>
              </a:extLst>
            </p:cNvPr>
            <p:cNvSpPr/>
            <p:nvPr/>
          </p:nvSpPr>
          <p:spPr>
            <a:xfrm>
              <a:off x="10744049" y="50640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ctangle 89">
              <a:extLst>
                <a:ext uri="{FF2B5EF4-FFF2-40B4-BE49-F238E27FC236}">
                  <a16:creationId xmlns:a16="http://schemas.microsoft.com/office/drawing/2014/main" id="{1D7EF634-63AF-3B6C-962D-831648A08CEB}"/>
                </a:ext>
              </a:extLst>
            </p:cNvPr>
            <p:cNvSpPr/>
            <p:nvPr/>
          </p:nvSpPr>
          <p:spPr>
            <a:xfrm>
              <a:off x="10791851" y="48688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ctangle 91">
              <a:extLst>
                <a:ext uri="{FF2B5EF4-FFF2-40B4-BE49-F238E27FC236}">
                  <a16:creationId xmlns:a16="http://schemas.microsoft.com/office/drawing/2014/main" id="{5219193B-9F30-4B09-735C-109B64683CC3}"/>
                </a:ext>
              </a:extLst>
            </p:cNvPr>
            <p:cNvSpPr/>
            <p:nvPr/>
          </p:nvSpPr>
          <p:spPr>
            <a:xfrm>
              <a:off x="10603762" y="54267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ctangle 92">
              <a:extLst>
                <a:ext uri="{FF2B5EF4-FFF2-40B4-BE49-F238E27FC236}">
                  <a16:creationId xmlns:a16="http://schemas.microsoft.com/office/drawing/2014/main" id="{8474516D-29D2-FD31-1534-655C73972DE6}"/>
                </a:ext>
              </a:extLst>
            </p:cNvPr>
            <p:cNvSpPr/>
            <p:nvPr/>
          </p:nvSpPr>
          <p:spPr>
            <a:xfrm>
              <a:off x="10554935" y="52114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ctangle 93">
              <a:extLst>
                <a:ext uri="{FF2B5EF4-FFF2-40B4-BE49-F238E27FC236}">
                  <a16:creationId xmlns:a16="http://schemas.microsoft.com/office/drawing/2014/main" id="{E5F442F5-C0DE-6DAD-B696-05F3E7A60780}"/>
                </a:ext>
              </a:extLst>
            </p:cNvPr>
            <p:cNvSpPr/>
            <p:nvPr/>
          </p:nvSpPr>
          <p:spPr>
            <a:xfrm>
              <a:off x="10554934" y="56552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ctangle 94">
              <a:extLst>
                <a:ext uri="{FF2B5EF4-FFF2-40B4-BE49-F238E27FC236}">
                  <a16:creationId xmlns:a16="http://schemas.microsoft.com/office/drawing/2014/main" id="{FDBB998B-E6C0-2DAB-F1EE-05C10B364063}"/>
                </a:ext>
              </a:extLst>
            </p:cNvPr>
            <p:cNvSpPr/>
            <p:nvPr/>
          </p:nvSpPr>
          <p:spPr>
            <a:xfrm>
              <a:off x="10508026" y="54553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ctangle 95">
              <a:extLst>
                <a:ext uri="{FF2B5EF4-FFF2-40B4-BE49-F238E27FC236}">
                  <a16:creationId xmlns:a16="http://schemas.microsoft.com/office/drawing/2014/main" id="{C86F8535-E583-734C-DE8B-284F687A7025}"/>
                </a:ext>
              </a:extLst>
            </p:cNvPr>
            <p:cNvSpPr/>
            <p:nvPr/>
          </p:nvSpPr>
          <p:spPr>
            <a:xfrm>
              <a:off x="10695313" y="52267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ctangle 96">
              <a:extLst>
                <a:ext uri="{FF2B5EF4-FFF2-40B4-BE49-F238E27FC236}">
                  <a16:creationId xmlns:a16="http://schemas.microsoft.com/office/drawing/2014/main" id="{6947B126-92B0-AC68-81B2-C93C2B15C3DC}"/>
                </a:ext>
              </a:extLst>
            </p:cNvPr>
            <p:cNvSpPr/>
            <p:nvPr/>
          </p:nvSpPr>
          <p:spPr>
            <a:xfrm>
              <a:off x="11157248" y="379440"/>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8" name="Rectangle 97">
              <a:extLst>
                <a:ext uri="{FF2B5EF4-FFF2-40B4-BE49-F238E27FC236}">
                  <a16:creationId xmlns:a16="http://schemas.microsoft.com/office/drawing/2014/main" id="{BCDE2DDF-39EB-483E-32AD-C412E6F9BC74}"/>
                </a:ext>
              </a:extLst>
            </p:cNvPr>
            <p:cNvSpPr/>
            <p:nvPr/>
          </p:nvSpPr>
          <p:spPr>
            <a:xfrm>
              <a:off x="11159589" y="2386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9" name="Rectangle 98">
              <a:extLst>
                <a:ext uri="{FF2B5EF4-FFF2-40B4-BE49-F238E27FC236}">
                  <a16:creationId xmlns:a16="http://schemas.microsoft.com/office/drawing/2014/main" id="{A6348CE3-FFAA-440E-73E7-01DB54ECE450}"/>
                </a:ext>
              </a:extLst>
            </p:cNvPr>
            <p:cNvSpPr/>
            <p:nvPr/>
          </p:nvSpPr>
          <p:spPr>
            <a:xfrm>
              <a:off x="11157732" y="19387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0" name="Rectangle 99">
              <a:extLst>
                <a:ext uri="{FF2B5EF4-FFF2-40B4-BE49-F238E27FC236}">
                  <a16:creationId xmlns:a16="http://schemas.microsoft.com/office/drawing/2014/main" id="{DD49B971-BD88-0D0A-3A22-92C7F69A96D5}"/>
                </a:ext>
              </a:extLst>
            </p:cNvPr>
            <p:cNvSpPr/>
            <p:nvPr/>
          </p:nvSpPr>
          <p:spPr>
            <a:xfrm>
              <a:off x="11159253" y="15051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Rectangle 100">
              <a:extLst>
                <a:ext uri="{FF2B5EF4-FFF2-40B4-BE49-F238E27FC236}">
                  <a16:creationId xmlns:a16="http://schemas.microsoft.com/office/drawing/2014/main" id="{63AC9170-EC94-61BB-28DA-981191B2A31F}"/>
                </a:ext>
              </a:extLst>
            </p:cNvPr>
            <p:cNvSpPr/>
            <p:nvPr/>
          </p:nvSpPr>
          <p:spPr>
            <a:xfrm>
              <a:off x="11160962" y="10700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Rectangle 101">
              <a:extLst>
                <a:ext uri="{FF2B5EF4-FFF2-40B4-BE49-F238E27FC236}">
                  <a16:creationId xmlns:a16="http://schemas.microsoft.com/office/drawing/2014/main" id="{72DA5F27-5349-28AA-2212-76CA72071B66}"/>
                </a:ext>
              </a:extLst>
            </p:cNvPr>
            <p:cNvSpPr/>
            <p:nvPr/>
          </p:nvSpPr>
          <p:spPr>
            <a:xfrm>
              <a:off x="11113747" y="8727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04" name="TextBox 103">
            <a:extLst>
              <a:ext uri="{FF2B5EF4-FFF2-40B4-BE49-F238E27FC236}">
                <a16:creationId xmlns:a16="http://schemas.microsoft.com/office/drawing/2014/main" id="{C4FA35D1-63EF-E7F0-2FEC-20545C912227}"/>
              </a:ext>
            </a:extLst>
          </p:cNvPr>
          <p:cNvSpPr txBox="1"/>
          <p:nvPr/>
        </p:nvSpPr>
        <p:spPr>
          <a:xfrm>
            <a:off x="9817479" y="241281"/>
            <a:ext cx="2354446" cy="707886"/>
          </a:xfrm>
          <a:prstGeom prst="rect">
            <a:avLst/>
          </a:prstGeom>
          <a:noFill/>
          <a:ln>
            <a:noFill/>
          </a:ln>
        </p:spPr>
        <p:txBody>
          <a:bodyPr wrap="square" rtlCol="0">
            <a:spAutoFit/>
          </a:bodyPr>
          <a:lstStyle/>
          <a:p>
            <a:r>
              <a:rPr lang="pt-BR" sz="4000" dirty="0">
                <a:ln>
                  <a:solidFill>
                    <a:schemeClr val="accent4">
                      <a:lumMod val="75000"/>
                    </a:schemeClr>
                  </a:solidFill>
                </a:ln>
                <a:solidFill>
                  <a:schemeClr val="accent4"/>
                </a:solidFill>
                <a:latin typeface="Aharoni" panose="02010803020104030203" pitchFamily="2" charset="-79"/>
                <a:cs typeface="Aharoni" panose="02010803020104030203" pitchFamily="2" charset="-79"/>
              </a:rPr>
              <a:t>Biota</a:t>
            </a:r>
            <a:r>
              <a:rPr lang="pt-BR" sz="4000" dirty="0">
                <a:ln>
                  <a:solidFill>
                    <a:srgbClr val="0070C0"/>
                  </a:solidFill>
                </a:ln>
                <a:solidFill>
                  <a:srgbClr val="00B0F0"/>
                </a:solidFill>
                <a:latin typeface="Aharoni" panose="02010803020104030203" pitchFamily="2" charset="-79"/>
                <a:cs typeface="Aharoni" panose="02010803020104030203" pitchFamily="2" charset="-79"/>
              </a:rPr>
              <a:t>Phy</a:t>
            </a:r>
          </a:p>
        </p:txBody>
      </p:sp>
      <p:sp>
        <p:nvSpPr>
          <p:cNvPr id="110" name="Diagonal Stripe 109">
            <a:extLst>
              <a:ext uri="{FF2B5EF4-FFF2-40B4-BE49-F238E27FC236}">
                <a16:creationId xmlns:a16="http://schemas.microsoft.com/office/drawing/2014/main" id="{00371B63-E8F9-65B3-901A-36FAC4396286}"/>
              </a:ext>
            </a:extLst>
          </p:cNvPr>
          <p:cNvSpPr/>
          <p:nvPr/>
        </p:nvSpPr>
        <p:spPr>
          <a:xfrm rot="9634976">
            <a:off x="11891684" y="551970"/>
            <a:ext cx="282564" cy="265833"/>
          </a:xfrm>
          <a:prstGeom prst="diagStripe">
            <a:avLst>
              <a:gd name="adj" fmla="val 92636"/>
            </a:avLst>
          </a:prstGeom>
          <a:solidFill>
            <a:srgbClr val="E11101"/>
          </a:solidFill>
          <a:ln>
            <a:solidFill>
              <a:srgbClr val="E11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12" name="Diagonal Stripe 111">
            <a:extLst>
              <a:ext uri="{FF2B5EF4-FFF2-40B4-BE49-F238E27FC236}">
                <a16:creationId xmlns:a16="http://schemas.microsoft.com/office/drawing/2014/main" id="{5700BB48-80A5-C20E-B50B-593219737C13}"/>
              </a:ext>
            </a:extLst>
          </p:cNvPr>
          <p:cNvSpPr/>
          <p:nvPr/>
        </p:nvSpPr>
        <p:spPr>
          <a:xfrm rot="18842577">
            <a:off x="9747324" y="434920"/>
            <a:ext cx="282564" cy="265833"/>
          </a:xfrm>
          <a:prstGeom prst="diagStripe">
            <a:avLst>
              <a:gd name="adj" fmla="val 92636"/>
            </a:avLst>
          </a:prstGeom>
          <a:solidFill>
            <a:srgbClr val="E11101"/>
          </a:solidFill>
          <a:ln>
            <a:solidFill>
              <a:srgbClr val="E11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cxnSp>
        <p:nvCxnSpPr>
          <p:cNvPr id="114" name="Straight Connector 113">
            <a:extLst>
              <a:ext uri="{FF2B5EF4-FFF2-40B4-BE49-F238E27FC236}">
                <a16:creationId xmlns:a16="http://schemas.microsoft.com/office/drawing/2014/main" id="{CCC73027-A282-9614-917F-90D3341D2A4D}"/>
              </a:ext>
            </a:extLst>
          </p:cNvPr>
          <p:cNvCxnSpPr>
            <a:cxnSpLocks/>
          </p:cNvCxnSpPr>
          <p:nvPr/>
        </p:nvCxnSpPr>
        <p:spPr>
          <a:xfrm>
            <a:off x="0" y="6336568"/>
            <a:ext cx="12210400" cy="0"/>
          </a:xfrm>
          <a:prstGeom prst="line">
            <a:avLst/>
          </a:prstGeom>
          <a:ln w="38100">
            <a:solidFill>
              <a:srgbClr val="E11101"/>
            </a:solidFill>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78137549-73FA-337E-1A1A-4C809DF8315F}"/>
              </a:ext>
            </a:extLst>
          </p:cNvPr>
          <p:cNvSpPr txBox="1"/>
          <p:nvPr/>
        </p:nvSpPr>
        <p:spPr>
          <a:xfrm>
            <a:off x="-9088" y="6354856"/>
            <a:ext cx="12210344" cy="499438"/>
          </a:xfrm>
          <a:prstGeom prst="rect">
            <a:avLst/>
          </a:prstGeom>
          <a:solidFill>
            <a:schemeClr val="bg1">
              <a:lumMod val="95000"/>
            </a:schemeClr>
          </a:solidFill>
        </p:spPr>
        <p:txBody>
          <a:bodyPr wrap="square" rtlCol="0">
            <a:spAutoFit/>
          </a:bodyPr>
          <a:lstStyle/>
          <a:p>
            <a:endParaRPr lang="pt-BR" dirty="0"/>
          </a:p>
        </p:txBody>
      </p:sp>
      <p:sp>
        <p:nvSpPr>
          <p:cNvPr id="118" name="Slide Number Placeholder 117">
            <a:extLst>
              <a:ext uri="{FF2B5EF4-FFF2-40B4-BE49-F238E27FC236}">
                <a16:creationId xmlns:a16="http://schemas.microsoft.com/office/drawing/2014/main" id="{17DD33B6-40C6-D9A3-3DC8-4A975BF9FFFA}"/>
              </a:ext>
            </a:extLst>
          </p:cNvPr>
          <p:cNvSpPr>
            <a:spLocks noGrp="1"/>
          </p:cNvSpPr>
          <p:nvPr>
            <p:ph type="sldNum" sz="quarter" idx="12"/>
          </p:nvPr>
        </p:nvSpPr>
        <p:spPr/>
        <p:txBody>
          <a:bodyPr/>
          <a:lstStyle/>
          <a:p>
            <a:fld id="{F82A09A3-C412-4A54-B77C-B6A9426666EF}" type="slidenum">
              <a:rPr lang="pt-BR" sz="1800" smtClean="0">
                <a:solidFill>
                  <a:srgbClr val="E11101"/>
                </a:solidFill>
              </a:rPr>
              <a:t>27</a:t>
            </a:fld>
            <a:endParaRPr lang="pt-BR" sz="1800" dirty="0">
              <a:solidFill>
                <a:srgbClr val="E11101"/>
              </a:solidFill>
            </a:endParaRPr>
          </a:p>
        </p:txBody>
      </p:sp>
      <p:cxnSp>
        <p:nvCxnSpPr>
          <p:cNvPr id="120" name="Straight Connector 119">
            <a:extLst>
              <a:ext uri="{FF2B5EF4-FFF2-40B4-BE49-F238E27FC236}">
                <a16:creationId xmlns:a16="http://schemas.microsoft.com/office/drawing/2014/main" id="{C124C382-8D57-D22B-726C-5EE83341EFF6}"/>
              </a:ext>
            </a:extLst>
          </p:cNvPr>
          <p:cNvCxnSpPr>
            <a:cxnSpLocks/>
          </p:cNvCxnSpPr>
          <p:nvPr/>
        </p:nvCxnSpPr>
        <p:spPr>
          <a:xfrm>
            <a:off x="0" y="1010029"/>
            <a:ext cx="12210400" cy="0"/>
          </a:xfrm>
          <a:prstGeom prst="line">
            <a:avLst/>
          </a:prstGeom>
          <a:ln w="38100">
            <a:solidFill>
              <a:srgbClr val="E1110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397887B-8383-5628-0F74-FECA620E220A}"/>
              </a:ext>
            </a:extLst>
          </p:cNvPr>
          <p:cNvSpPr txBox="1"/>
          <p:nvPr/>
        </p:nvSpPr>
        <p:spPr>
          <a:xfrm>
            <a:off x="155926" y="2874184"/>
            <a:ext cx="11877040" cy="1569660"/>
          </a:xfrm>
          <a:prstGeom prst="rect">
            <a:avLst/>
          </a:prstGeom>
          <a:noFill/>
        </p:spPr>
        <p:txBody>
          <a:bodyPr wrap="square" rtlCol="0">
            <a:spAutoFit/>
          </a:bodyPr>
          <a:lstStyle/>
          <a:p>
            <a:pPr algn="ctr"/>
            <a:r>
              <a:rPr lang="en-US" sz="4800" dirty="0">
                <a:ln>
                  <a:solidFill>
                    <a:schemeClr val="bg1">
                      <a:lumMod val="95000"/>
                    </a:schemeClr>
                  </a:solidFill>
                </a:ln>
                <a:solidFill>
                  <a:schemeClr val="tx1">
                    <a:lumMod val="65000"/>
                    <a:lumOff val="35000"/>
                  </a:schemeClr>
                </a:solidFill>
                <a:latin typeface="Aharoni" panose="02010803020104030203" pitchFamily="2" charset="-79"/>
                <a:cs typeface="Aharoni" panose="02010803020104030203" pitchFamily="2" charset="-79"/>
              </a:rPr>
              <a:t>Resolving</a:t>
            </a:r>
            <a:r>
              <a:rPr lang="pt-BR" sz="4800" dirty="0">
                <a:ln>
                  <a:solidFill>
                    <a:schemeClr val="bg1">
                      <a:lumMod val="95000"/>
                    </a:schemeClr>
                  </a:solidFill>
                </a:ln>
                <a:solidFill>
                  <a:schemeClr val="tx1">
                    <a:lumMod val="65000"/>
                    <a:lumOff val="35000"/>
                  </a:schemeClr>
                </a:solidFill>
                <a:latin typeface="Aharoni" panose="02010803020104030203" pitchFamily="2" charset="-79"/>
                <a:cs typeface="Aharoni" panose="02010803020104030203" pitchFamily="2" charset="-79"/>
              </a:rPr>
              <a:t> </a:t>
            </a:r>
            <a:r>
              <a:rPr lang="en-US" sz="4800" dirty="0">
                <a:ln>
                  <a:solidFill>
                    <a:schemeClr val="bg1">
                      <a:lumMod val="95000"/>
                    </a:schemeClr>
                  </a:solidFill>
                </a:ln>
                <a:solidFill>
                  <a:schemeClr val="tx1">
                    <a:lumMod val="65000"/>
                    <a:lumOff val="35000"/>
                  </a:schemeClr>
                </a:solidFill>
                <a:latin typeface="Aharoni" panose="02010803020104030203" pitchFamily="2" charset="-79"/>
                <a:cs typeface="Aharoni" panose="02010803020104030203" pitchFamily="2" charset="-79"/>
              </a:rPr>
              <a:t>Nomenclature: </a:t>
            </a:r>
          </a:p>
          <a:p>
            <a:pPr algn="ctr"/>
            <a:r>
              <a:rPr lang="en-US" sz="4800" dirty="0">
                <a:ln>
                  <a:solidFill>
                    <a:schemeClr val="bg1">
                      <a:lumMod val="95000"/>
                    </a:schemeClr>
                  </a:solidFill>
                </a:ln>
                <a:solidFill>
                  <a:schemeClr val="tx1">
                    <a:lumMod val="65000"/>
                    <a:lumOff val="35000"/>
                  </a:schemeClr>
                </a:solidFill>
                <a:latin typeface="Aharoni" panose="02010803020104030203" pitchFamily="2" charset="-79"/>
                <a:cs typeface="Aharoni" panose="02010803020104030203" pitchFamily="2" charset="-79"/>
              </a:rPr>
              <a:t>Making Appropriate Taxonomic Choices</a:t>
            </a:r>
            <a:endParaRPr lang="pt-BR" sz="4800" dirty="0">
              <a:ln>
                <a:solidFill>
                  <a:schemeClr val="bg1">
                    <a:lumMod val="95000"/>
                  </a:schemeClr>
                </a:solidFill>
              </a:ln>
              <a:solidFill>
                <a:schemeClr val="tx1">
                  <a:lumMod val="65000"/>
                  <a:lumOff val="35000"/>
                </a:schemeClr>
              </a:solidFill>
              <a:latin typeface="Aharoni" panose="02010803020104030203" pitchFamily="2" charset="-79"/>
              <a:cs typeface="Aharoni" panose="02010803020104030203" pitchFamily="2" charset="-79"/>
            </a:endParaRPr>
          </a:p>
        </p:txBody>
      </p:sp>
      <p:sp>
        <p:nvSpPr>
          <p:cNvPr id="105" name="TextBox 104">
            <a:extLst>
              <a:ext uri="{FF2B5EF4-FFF2-40B4-BE49-F238E27FC236}">
                <a16:creationId xmlns:a16="http://schemas.microsoft.com/office/drawing/2014/main" id="{CC6FC3F6-EF9E-FDAA-B59B-8B7DD2798862}"/>
              </a:ext>
            </a:extLst>
          </p:cNvPr>
          <p:cNvSpPr txBox="1"/>
          <p:nvPr/>
        </p:nvSpPr>
        <p:spPr>
          <a:xfrm>
            <a:off x="155926" y="1394153"/>
            <a:ext cx="11877040" cy="830997"/>
          </a:xfrm>
          <a:prstGeom prst="rect">
            <a:avLst/>
          </a:prstGeom>
          <a:noFill/>
        </p:spPr>
        <p:txBody>
          <a:bodyPr wrap="square" rtlCol="0">
            <a:spAutoFit/>
          </a:bodyPr>
          <a:lstStyle/>
          <a:p>
            <a:pPr algn="ctr"/>
            <a:r>
              <a:rPr lang="en-US" sz="4800" dirty="0">
                <a:ln>
                  <a:solidFill>
                    <a:schemeClr val="bg1">
                      <a:lumMod val="95000"/>
                    </a:schemeClr>
                  </a:solidFill>
                </a:ln>
                <a:solidFill>
                  <a:srgbClr val="E11101"/>
                </a:solidFill>
                <a:latin typeface="Aharoni" panose="02010803020104030203" pitchFamily="2" charset="-79"/>
                <a:cs typeface="Aharoni" panose="02010803020104030203" pitchFamily="2" charset="-79"/>
              </a:rPr>
              <a:t>Webinar 2</a:t>
            </a:r>
            <a:endParaRPr lang="pt-BR" sz="4800" dirty="0">
              <a:ln>
                <a:solidFill>
                  <a:schemeClr val="bg1">
                    <a:lumMod val="95000"/>
                  </a:schemeClr>
                </a:solidFill>
              </a:ln>
              <a:solidFill>
                <a:srgbClr val="E1110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42306237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extBox 90">
            <a:extLst>
              <a:ext uri="{FF2B5EF4-FFF2-40B4-BE49-F238E27FC236}">
                <a16:creationId xmlns:a16="http://schemas.microsoft.com/office/drawing/2014/main" id="{A62C383B-AE48-8033-9CF2-FC1E1E250D7C}"/>
              </a:ext>
            </a:extLst>
          </p:cNvPr>
          <p:cNvSpPr txBox="1"/>
          <p:nvPr/>
        </p:nvSpPr>
        <p:spPr>
          <a:xfrm>
            <a:off x="-9088" y="6354856"/>
            <a:ext cx="12210344" cy="499438"/>
          </a:xfrm>
          <a:prstGeom prst="rect">
            <a:avLst/>
          </a:prstGeom>
          <a:solidFill>
            <a:schemeClr val="bg1">
              <a:lumMod val="95000"/>
            </a:schemeClr>
          </a:solidFill>
        </p:spPr>
        <p:txBody>
          <a:bodyPr wrap="square" rtlCol="0">
            <a:spAutoFit/>
          </a:bodyPr>
          <a:lstStyle/>
          <a:p>
            <a:endParaRPr lang="pt-BR" dirty="0"/>
          </a:p>
        </p:txBody>
      </p:sp>
      <p:sp>
        <p:nvSpPr>
          <p:cNvPr id="5" name="TextBox 4">
            <a:extLst>
              <a:ext uri="{FF2B5EF4-FFF2-40B4-BE49-F238E27FC236}">
                <a16:creationId xmlns:a16="http://schemas.microsoft.com/office/drawing/2014/main" id="{C6DD56C3-694B-5538-9446-36BEE6A2BBCD}"/>
              </a:ext>
            </a:extLst>
          </p:cNvPr>
          <p:cNvSpPr txBox="1"/>
          <p:nvPr/>
        </p:nvSpPr>
        <p:spPr>
          <a:xfrm>
            <a:off x="0" y="4189"/>
            <a:ext cx="12192000" cy="1005840"/>
          </a:xfrm>
          <a:prstGeom prst="rect">
            <a:avLst/>
          </a:prstGeom>
          <a:solidFill>
            <a:schemeClr val="bg1">
              <a:lumMod val="95000"/>
            </a:schemeClr>
          </a:solidFill>
        </p:spPr>
        <p:txBody>
          <a:bodyPr wrap="square" rtlCol="0">
            <a:spAutoFit/>
          </a:bodyPr>
          <a:lstStyle/>
          <a:p>
            <a:endParaRPr lang="pt-BR" dirty="0"/>
          </a:p>
        </p:txBody>
      </p:sp>
      <p:grpSp>
        <p:nvGrpSpPr>
          <p:cNvPr id="103" name="Group 102">
            <a:extLst>
              <a:ext uri="{FF2B5EF4-FFF2-40B4-BE49-F238E27FC236}">
                <a16:creationId xmlns:a16="http://schemas.microsoft.com/office/drawing/2014/main" id="{4C7D0A52-ACD4-290B-96D6-3FFC607FD06E}"/>
              </a:ext>
            </a:extLst>
          </p:cNvPr>
          <p:cNvGrpSpPr/>
          <p:nvPr/>
        </p:nvGrpSpPr>
        <p:grpSpPr>
          <a:xfrm>
            <a:off x="10581163" y="333235"/>
            <a:ext cx="698655" cy="523978"/>
            <a:chOff x="10508026" y="87270"/>
            <a:chExt cx="698655" cy="523978"/>
          </a:xfrm>
        </p:grpSpPr>
        <p:sp>
          <p:nvSpPr>
            <p:cNvPr id="14" name="Rectangle 13">
              <a:extLst>
                <a:ext uri="{FF2B5EF4-FFF2-40B4-BE49-F238E27FC236}">
                  <a16:creationId xmlns:a16="http://schemas.microsoft.com/office/drawing/2014/main" id="{9090B215-52B2-E5E9-28F8-334394C0A9AF}"/>
                </a:ext>
              </a:extLst>
            </p:cNvPr>
            <p:cNvSpPr/>
            <p:nvPr/>
          </p:nvSpPr>
          <p:spPr>
            <a:xfrm>
              <a:off x="10698603" y="29901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Rectangle 20">
              <a:extLst>
                <a:ext uri="{FF2B5EF4-FFF2-40B4-BE49-F238E27FC236}">
                  <a16:creationId xmlns:a16="http://schemas.microsoft.com/office/drawing/2014/main" id="{D715393E-0566-2A14-A033-BE0685CCF25D}"/>
                </a:ext>
              </a:extLst>
            </p:cNvPr>
            <p:cNvSpPr/>
            <p:nvPr/>
          </p:nvSpPr>
          <p:spPr>
            <a:xfrm>
              <a:off x="10744322" y="27615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Rectangle 21">
              <a:extLst>
                <a:ext uri="{FF2B5EF4-FFF2-40B4-BE49-F238E27FC236}">
                  <a16:creationId xmlns:a16="http://schemas.microsoft.com/office/drawing/2014/main" id="{5A31F202-07C4-9C35-D883-4A5C9F4E9238}"/>
                </a:ext>
              </a:extLst>
            </p:cNvPr>
            <p:cNvSpPr/>
            <p:nvPr/>
          </p:nvSpPr>
          <p:spPr>
            <a:xfrm>
              <a:off x="10744321" y="32187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ctangle 22">
              <a:extLst>
                <a:ext uri="{FF2B5EF4-FFF2-40B4-BE49-F238E27FC236}">
                  <a16:creationId xmlns:a16="http://schemas.microsoft.com/office/drawing/2014/main" id="{CE0B3671-F393-9692-CBF1-F9C3842D9D96}"/>
                </a:ext>
              </a:extLst>
            </p:cNvPr>
            <p:cNvSpPr/>
            <p:nvPr/>
          </p:nvSpPr>
          <p:spPr>
            <a:xfrm>
              <a:off x="10790040" y="35330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Rectangle 23">
              <a:extLst>
                <a:ext uri="{FF2B5EF4-FFF2-40B4-BE49-F238E27FC236}">
                  <a16:creationId xmlns:a16="http://schemas.microsoft.com/office/drawing/2014/main" id="{7366142B-51C4-040F-CF33-984C08271572}"/>
                </a:ext>
              </a:extLst>
            </p:cNvPr>
            <p:cNvSpPr/>
            <p:nvPr/>
          </p:nvSpPr>
          <p:spPr>
            <a:xfrm>
              <a:off x="10790040" y="30901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ctangle 24">
              <a:extLst>
                <a:ext uri="{FF2B5EF4-FFF2-40B4-BE49-F238E27FC236}">
                  <a16:creationId xmlns:a16="http://schemas.microsoft.com/office/drawing/2014/main" id="{C569A300-30B7-A94C-13F2-6BA29CCBB1C1}"/>
                </a:ext>
              </a:extLst>
            </p:cNvPr>
            <p:cNvSpPr/>
            <p:nvPr/>
          </p:nvSpPr>
          <p:spPr>
            <a:xfrm>
              <a:off x="10835759" y="36759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ctangle 25">
              <a:extLst>
                <a:ext uri="{FF2B5EF4-FFF2-40B4-BE49-F238E27FC236}">
                  <a16:creationId xmlns:a16="http://schemas.microsoft.com/office/drawing/2014/main" id="{E1E172D3-A44E-A508-5AF3-51D020E85978}"/>
                </a:ext>
              </a:extLst>
            </p:cNvPr>
            <p:cNvSpPr/>
            <p:nvPr/>
          </p:nvSpPr>
          <p:spPr>
            <a:xfrm>
              <a:off x="10835758" y="321872"/>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ctangle 26">
              <a:extLst>
                <a:ext uri="{FF2B5EF4-FFF2-40B4-BE49-F238E27FC236}">
                  <a16:creationId xmlns:a16="http://schemas.microsoft.com/office/drawing/2014/main" id="{371E4CE3-D151-B8FC-581F-8F35244DE1EA}"/>
                </a:ext>
              </a:extLst>
            </p:cNvPr>
            <p:cNvSpPr/>
            <p:nvPr/>
          </p:nvSpPr>
          <p:spPr>
            <a:xfrm>
              <a:off x="10882536" y="304884"/>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ctangle 27">
              <a:extLst>
                <a:ext uri="{FF2B5EF4-FFF2-40B4-BE49-F238E27FC236}">
                  <a16:creationId xmlns:a16="http://schemas.microsoft.com/office/drawing/2014/main" id="{D1E3801A-1393-3A16-D790-9E5243303E57}"/>
                </a:ext>
              </a:extLst>
            </p:cNvPr>
            <p:cNvSpPr/>
            <p:nvPr/>
          </p:nvSpPr>
          <p:spPr>
            <a:xfrm>
              <a:off x="10881477" y="35330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Rectangle 28">
              <a:extLst>
                <a:ext uri="{FF2B5EF4-FFF2-40B4-BE49-F238E27FC236}">
                  <a16:creationId xmlns:a16="http://schemas.microsoft.com/office/drawing/2014/main" id="{E67F7EA1-1846-084E-A725-81821F10C599}"/>
                </a:ext>
              </a:extLst>
            </p:cNvPr>
            <p:cNvSpPr/>
            <p:nvPr/>
          </p:nvSpPr>
          <p:spPr>
            <a:xfrm>
              <a:off x="10881477" y="40013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ctangle 29">
              <a:extLst>
                <a:ext uri="{FF2B5EF4-FFF2-40B4-BE49-F238E27FC236}">
                  <a16:creationId xmlns:a16="http://schemas.microsoft.com/office/drawing/2014/main" id="{839263C3-C5CE-712D-1887-CBC276721F23}"/>
                </a:ext>
              </a:extLst>
            </p:cNvPr>
            <p:cNvSpPr/>
            <p:nvPr/>
          </p:nvSpPr>
          <p:spPr>
            <a:xfrm>
              <a:off x="10927192" y="37616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a:extLst>
                <a:ext uri="{FF2B5EF4-FFF2-40B4-BE49-F238E27FC236}">
                  <a16:creationId xmlns:a16="http://schemas.microsoft.com/office/drawing/2014/main" id="{0CB2B545-29C6-845E-1C00-4002E066F730}"/>
                </a:ext>
              </a:extLst>
            </p:cNvPr>
            <p:cNvSpPr/>
            <p:nvPr/>
          </p:nvSpPr>
          <p:spPr>
            <a:xfrm>
              <a:off x="10790039" y="260437"/>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Rectangle 32">
              <a:extLst>
                <a:ext uri="{FF2B5EF4-FFF2-40B4-BE49-F238E27FC236}">
                  <a16:creationId xmlns:a16="http://schemas.microsoft.com/office/drawing/2014/main" id="{8FB5A0F3-62FC-80A3-29AA-8766CC46D459}"/>
                </a:ext>
              </a:extLst>
            </p:cNvPr>
            <p:cNvSpPr/>
            <p:nvPr/>
          </p:nvSpPr>
          <p:spPr>
            <a:xfrm>
              <a:off x="10835757" y="273486"/>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ctangle 33">
              <a:extLst>
                <a:ext uri="{FF2B5EF4-FFF2-40B4-BE49-F238E27FC236}">
                  <a16:creationId xmlns:a16="http://schemas.microsoft.com/office/drawing/2014/main" id="{322841A7-E91D-53E5-FF76-72ED093A5FCD}"/>
                </a:ext>
              </a:extLst>
            </p:cNvPr>
            <p:cNvSpPr/>
            <p:nvPr/>
          </p:nvSpPr>
          <p:spPr>
            <a:xfrm>
              <a:off x="10881476" y="257815"/>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Rectangle 34">
              <a:extLst>
                <a:ext uri="{FF2B5EF4-FFF2-40B4-BE49-F238E27FC236}">
                  <a16:creationId xmlns:a16="http://schemas.microsoft.com/office/drawing/2014/main" id="{43E1447C-DA57-8B8A-A309-6056319BA155}"/>
                </a:ext>
              </a:extLst>
            </p:cNvPr>
            <p:cNvSpPr/>
            <p:nvPr/>
          </p:nvSpPr>
          <p:spPr>
            <a:xfrm>
              <a:off x="10927195" y="233606"/>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Rectangle 35">
              <a:extLst>
                <a:ext uri="{FF2B5EF4-FFF2-40B4-BE49-F238E27FC236}">
                  <a16:creationId xmlns:a16="http://schemas.microsoft.com/office/drawing/2014/main" id="{18FB39D7-C60D-3764-8B88-FD208E99DB8C}"/>
                </a:ext>
              </a:extLst>
            </p:cNvPr>
            <p:cNvSpPr/>
            <p:nvPr/>
          </p:nvSpPr>
          <p:spPr>
            <a:xfrm>
              <a:off x="10927192" y="281183"/>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Rectangle 36">
              <a:extLst>
                <a:ext uri="{FF2B5EF4-FFF2-40B4-BE49-F238E27FC236}">
                  <a16:creationId xmlns:a16="http://schemas.microsoft.com/office/drawing/2014/main" id="{FD0379E1-83E3-D760-D379-1979689F47C9}"/>
                </a:ext>
              </a:extLst>
            </p:cNvPr>
            <p:cNvSpPr/>
            <p:nvPr/>
          </p:nvSpPr>
          <p:spPr>
            <a:xfrm>
              <a:off x="10927192" y="328585"/>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ctangle 37">
              <a:extLst>
                <a:ext uri="{FF2B5EF4-FFF2-40B4-BE49-F238E27FC236}">
                  <a16:creationId xmlns:a16="http://schemas.microsoft.com/office/drawing/2014/main" id="{D588437E-74E9-E7CD-7B52-EB4F8471DF98}"/>
                </a:ext>
              </a:extLst>
            </p:cNvPr>
            <p:cNvSpPr/>
            <p:nvPr/>
          </p:nvSpPr>
          <p:spPr>
            <a:xfrm>
              <a:off x="10927192" y="42299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ctangle 38">
              <a:extLst>
                <a:ext uri="{FF2B5EF4-FFF2-40B4-BE49-F238E27FC236}">
                  <a16:creationId xmlns:a16="http://schemas.microsoft.com/office/drawing/2014/main" id="{C6F1C0B7-5967-DE1B-2720-9C6EEFCBEC6F}"/>
                </a:ext>
              </a:extLst>
            </p:cNvPr>
            <p:cNvSpPr/>
            <p:nvPr/>
          </p:nvSpPr>
          <p:spPr>
            <a:xfrm>
              <a:off x="10790038" y="39759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Rectangle 39">
              <a:extLst>
                <a:ext uri="{FF2B5EF4-FFF2-40B4-BE49-F238E27FC236}">
                  <a16:creationId xmlns:a16="http://schemas.microsoft.com/office/drawing/2014/main" id="{5AA32692-F265-10E8-7330-42BDA56E4477}"/>
                </a:ext>
              </a:extLst>
            </p:cNvPr>
            <p:cNvSpPr/>
            <p:nvPr/>
          </p:nvSpPr>
          <p:spPr>
            <a:xfrm>
              <a:off x="10971848" y="35187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ctangle 40">
              <a:extLst>
                <a:ext uri="{FF2B5EF4-FFF2-40B4-BE49-F238E27FC236}">
                  <a16:creationId xmlns:a16="http://schemas.microsoft.com/office/drawing/2014/main" id="{D4D8CC37-6222-289A-625E-F008FEF0D95B}"/>
                </a:ext>
              </a:extLst>
            </p:cNvPr>
            <p:cNvSpPr/>
            <p:nvPr/>
          </p:nvSpPr>
          <p:spPr>
            <a:xfrm>
              <a:off x="10971847" y="30361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Rectangle 41">
              <a:extLst>
                <a:ext uri="{FF2B5EF4-FFF2-40B4-BE49-F238E27FC236}">
                  <a16:creationId xmlns:a16="http://schemas.microsoft.com/office/drawing/2014/main" id="{30D7C49B-09C7-7533-FF10-89B68E97DA8E}"/>
                </a:ext>
              </a:extLst>
            </p:cNvPr>
            <p:cNvSpPr/>
            <p:nvPr/>
          </p:nvSpPr>
          <p:spPr>
            <a:xfrm>
              <a:off x="10927192" y="185187"/>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ctangle 42">
              <a:extLst>
                <a:ext uri="{FF2B5EF4-FFF2-40B4-BE49-F238E27FC236}">
                  <a16:creationId xmlns:a16="http://schemas.microsoft.com/office/drawing/2014/main" id="{97237E08-5091-1687-AC70-45A31DF931CC}"/>
                </a:ext>
              </a:extLst>
            </p:cNvPr>
            <p:cNvSpPr/>
            <p:nvPr/>
          </p:nvSpPr>
          <p:spPr>
            <a:xfrm>
              <a:off x="10881471" y="208046"/>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Rectangle 43">
              <a:extLst>
                <a:ext uri="{FF2B5EF4-FFF2-40B4-BE49-F238E27FC236}">
                  <a16:creationId xmlns:a16="http://schemas.microsoft.com/office/drawing/2014/main" id="{F5F79E67-9C23-4337-DFC6-5924213864CE}"/>
                </a:ext>
              </a:extLst>
            </p:cNvPr>
            <p:cNvSpPr/>
            <p:nvPr/>
          </p:nvSpPr>
          <p:spPr>
            <a:xfrm>
              <a:off x="10835749" y="22574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ctangle 44">
              <a:extLst>
                <a:ext uri="{FF2B5EF4-FFF2-40B4-BE49-F238E27FC236}">
                  <a16:creationId xmlns:a16="http://schemas.microsoft.com/office/drawing/2014/main" id="{0F736262-B429-6F07-468B-C4AFABFCFD18}"/>
                </a:ext>
              </a:extLst>
            </p:cNvPr>
            <p:cNvSpPr/>
            <p:nvPr/>
          </p:nvSpPr>
          <p:spPr>
            <a:xfrm>
              <a:off x="10788970" y="21205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ctangle 45">
              <a:extLst>
                <a:ext uri="{FF2B5EF4-FFF2-40B4-BE49-F238E27FC236}">
                  <a16:creationId xmlns:a16="http://schemas.microsoft.com/office/drawing/2014/main" id="{A04502ED-A100-B91E-DE45-B3C840B64E2F}"/>
                </a:ext>
              </a:extLst>
            </p:cNvPr>
            <p:cNvSpPr/>
            <p:nvPr/>
          </p:nvSpPr>
          <p:spPr>
            <a:xfrm>
              <a:off x="10971847" y="254401"/>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ctangle 46">
              <a:extLst>
                <a:ext uri="{FF2B5EF4-FFF2-40B4-BE49-F238E27FC236}">
                  <a16:creationId xmlns:a16="http://schemas.microsoft.com/office/drawing/2014/main" id="{AE42E5D0-0880-F405-F6B2-B2190E0FD55F}"/>
                </a:ext>
              </a:extLst>
            </p:cNvPr>
            <p:cNvSpPr/>
            <p:nvPr/>
          </p:nvSpPr>
          <p:spPr>
            <a:xfrm>
              <a:off x="11016503" y="316661"/>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ctangle 47">
              <a:extLst>
                <a:ext uri="{FF2B5EF4-FFF2-40B4-BE49-F238E27FC236}">
                  <a16:creationId xmlns:a16="http://schemas.microsoft.com/office/drawing/2014/main" id="{0C2D1FF7-974A-E7D2-A83D-FC4A072395F1}"/>
                </a:ext>
              </a:extLst>
            </p:cNvPr>
            <p:cNvSpPr/>
            <p:nvPr/>
          </p:nvSpPr>
          <p:spPr>
            <a:xfrm>
              <a:off x="11061158" y="346985"/>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ctangle 48">
              <a:extLst>
                <a:ext uri="{FF2B5EF4-FFF2-40B4-BE49-F238E27FC236}">
                  <a16:creationId xmlns:a16="http://schemas.microsoft.com/office/drawing/2014/main" id="{1BF9C275-DC70-EC1C-C9FC-F52323B3D96E}"/>
                </a:ext>
              </a:extLst>
            </p:cNvPr>
            <p:cNvSpPr/>
            <p:nvPr/>
          </p:nvSpPr>
          <p:spPr>
            <a:xfrm>
              <a:off x="11061157" y="301266"/>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ctangle 49">
              <a:extLst>
                <a:ext uri="{FF2B5EF4-FFF2-40B4-BE49-F238E27FC236}">
                  <a16:creationId xmlns:a16="http://schemas.microsoft.com/office/drawing/2014/main" id="{1E142C0B-F55A-F611-73F0-962A03C2FE2A}"/>
                </a:ext>
              </a:extLst>
            </p:cNvPr>
            <p:cNvSpPr/>
            <p:nvPr/>
          </p:nvSpPr>
          <p:spPr>
            <a:xfrm>
              <a:off x="11110852" y="31799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ctangle 50">
              <a:extLst>
                <a:ext uri="{FF2B5EF4-FFF2-40B4-BE49-F238E27FC236}">
                  <a16:creationId xmlns:a16="http://schemas.microsoft.com/office/drawing/2014/main" id="{9EB091F7-26B7-5C0D-02C5-4CC053BD7BF2}"/>
                </a:ext>
              </a:extLst>
            </p:cNvPr>
            <p:cNvSpPr/>
            <p:nvPr/>
          </p:nvSpPr>
          <p:spPr>
            <a:xfrm>
              <a:off x="11110851" y="27094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ctangle 51">
              <a:extLst>
                <a:ext uri="{FF2B5EF4-FFF2-40B4-BE49-F238E27FC236}">
                  <a16:creationId xmlns:a16="http://schemas.microsoft.com/office/drawing/2014/main" id="{6CD20F63-30AD-2767-9160-8D75663BCF4D}"/>
                </a:ext>
              </a:extLst>
            </p:cNvPr>
            <p:cNvSpPr/>
            <p:nvPr/>
          </p:nvSpPr>
          <p:spPr>
            <a:xfrm>
              <a:off x="11061157" y="254401"/>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ectangle 52">
              <a:extLst>
                <a:ext uri="{FF2B5EF4-FFF2-40B4-BE49-F238E27FC236}">
                  <a16:creationId xmlns:a16="http://schemas.microsoft.com/office/drawing/2014/main" id="{5327321E-1F8C-B6F6-F6B1-1B903F184E9A}"/>
                </a:ext>
              </a:extLst>
            </p:cNvPr>
            <p:cNvSpPr/>
            <p:nvPr/>
          </p:nvSpPr>
          <p:spPr>
            <a:xfrm>
              <a:off x="11157251" y="33187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ctangle 53">
              <a:extLst>
                <a:ext uri="{FF2B5EF4-FFF2-40B4-BE49-F238E27FC236}">
                  <a16:creationId xmlns:a16="http://schemas.microsoft.com/office/drawing/2014/main" id="{E29FA7F5-2D0E-97D9-FFF5-F7341C58BABB}"/>
                </a:ext>
              </a:extLst>
            </p:cNvPr>
            <p:cNvSpPr/>
            <p:nvPr/>
          </p:nvSpPr>
          <p:spPr>
            <a:xfrm>
              <a:off x="11157251" y="285438"/>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ctangle 54">
              <a:extLst>
                <a:ext uri="{FF2B5EF4-FFF2-40B4-BE49-F238E27FC236}">
                  <a16:creationId xmlns:a16="http://schemas.microsoft.com/office/drawing/2014/main" id="{A2BDAE83-4544-7C09-5185-0DCD49486D13}"/>
                </a:ext>
              </a:extLst>
            </p:cNvPr>
            <p:cNvSpPr/>
            <p:nvPr/>
          </p:nvSpPr>
          <p:spPr>
            <a:xfrm>
              <a:off x="11110850" y="222993"/>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Rectangle 55">
              <a:extLst>
                <a:ext uri="{FF2B5EF4-FFF2-40B4-BE49-F238E27FC236}">
                  <a16:creationId xmlns:a16="http://schemas.microsoft.com/office/drawing/2014/main" id="{0E1ACA4D-4D10-F558-8393-535949F1E3FE}"/>
                </a:ext>
              </a:extLst>
            </p:cNvPr>
            <p:cNvSpPr/>
            <p:nvPr/>
          </p:nvSpPr>
          <p:spPr>
            <a:xfrm>
              <a:off x="11016393" y="269129"/>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Rectangle 56">
              <a:extLst>
                <a:ext uri="{FF2B5EF4-FFF2-40B4-BE49-F238E27FC236}">
                  <a16:creationId xmlns:a16="http://schemas.microsoft.com/office/drawing/2014/main" id="{CE04D371-0152-3743-7C84-5AA157DAADC0}"/>
                </a:ext>
              </a:extLst>
            </p:cNvPr>
            <p:cNvSpPr/>
            <p:nvPr/>
          </p:nvSpPr>
          <p:spPr>
            <a:xfrm>
              <a:off x="11062112" y="391373"/>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ctangle 57">
              <a:extLst>
                <a:ext uri="{FF2B5EF4-FFF2-40B4-BE49-F238E27FC236}">
                  <a16:creationId xmlns:a16="http://schemas.microsoft.com/office/drawing/2014/main" id="{C389345F-D66C-D570-A91E-451E1E14CEAF}"/>
                </a:ext>
              </a:extLst>
            </p:cNvPr>
            <p:cNvSpPr/>
            <p:nvPr/>
          </p:nvSpPr>
          <p:spPr>
            <a:xfrm>
              <a:off x="11017243" y="454936"/>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Rectangle 58">
              <a:extLst>
                <a:ext uri="{FF2B5EF4-FFF2-40B4-BE49-F238E27FC236}">
                  <a16:creationId xmlns:a16="http://schemas.microsoft.com/office/drawing/2014/main" id="{78B5DAD8-8958-CAE9-C6BF-96A02E92F3DF}"/>
                </a:ext>
              </a:extLst>
            </p:cNvPr>
            <p:cNvSpPr/>
            <p:nvPr/>
          </p:nvSpPr>
          <p:spPr>
            <a:xfrm>
              <a:off x="11017601" y="409975"/>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Rectangle 59">
              <a:extLst>
                <a:ext uri="{FF2B5EF4-FFF2-40B4-BE49-F238E27FC236}">
                  <a16:creationId xmlns:a16="http://schemas.microsoft.com/office/drawing/2014/main" id="{2258EA91-78B9-9992-70F9-2E0411CE5EB1}"/>
                </a:ext>
              </a:extLst>
            </p:cNvPr>
            <p:cNvSpPr/>
            <p:nvPr/>
          </p:nvSpPr>
          <p:spPr>
            <a:xfrm>
              <a:off x="10835748" y="461453"/>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Rectangle 60">
              <a:extLst>
                <a:ext uri="{FF2B5EF4-FFF2-40B4-BE49-F238E27FC236}">
                  <a16:creationId xmlns:a16="http://schemas.microsoft.com/office/drawing/2014/main" id="{5503C427-A64E-6272-FD70-CABA75CB97BB}"/>
                </a:ext>
              </a:extLst>
            </p:cNvPr>
            <p:cNvSpPr/>
            <p:nvPr/>
          </p:nvSpPr>
          <p:spPr>
            <a:xfrm>
              <a:off x="10927713" y="46982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Rectangle 61">
              <a:extLst>
                <a:ext uri="{FF2B5EF4-FFF2-40B4-BE49-F238E27FC236}">
                  <a16:creationId xmlns:a16="http://schemas.microsoft.com/office/drawing/2014/main" id="{88E3EFE2-BC44-A70A-4695-EA7E28547304}"/>
                </a:ext>
              </a:extLst>
            </p:cNvPr>
            <p:cNvSpPr/>
            <p:nvPr/>
          </p:nvSpPr>
          <p:spPr>
            <a:xfrm>
              <a:off x="10697227" y="385697"/>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3" name="Rectangle 62">
              <a:extLst>
                <a:ext uri="{FF2B5EF4-FFF2-40B4-BE49-F238E27FC236}">
                  <a16:creationId xmlns:a16="http://schemas.microsoft.com/office/drawing/2014/main" id="{215361D5-BEE9-479F-0E12-CFDB0CEBBB49}"/>
                </a:ext>
              </a:extLst>
            </p:cNvPr>
            <p:cNvSpPr/>
            <p:nvPr/>
          </p:nvSpPr>
          <p:spPr>
            <a:xfrm>
              <a:off x="10697298" y="43320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Rectangle 63">
              <a:extLst>
                <a:ext uri="{FF2B5EF4-FFF2-40B4-BE49-F238E27FC236}">
                  <a16:creationId xmlns:a16="http://schemas.microsoft.com/office/drawing/2014/main" id="{2F6C1A81-F2CA-302F-3C97-A5594DD7BF60}"/>
                </a:ext>
              </a:extLst>
            </p:cNvPr>
            <p:cNvSpPr/>
            <p:nvPr/>
          </p:nvSpPr>
          <p:spPr>
            <a:xfrm>
              <a:off x="10744165" y="464083"/>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Rectangle 64">
              <a:extLst>
                <a:ext uri="{FF2B5EF4-FFF2-40B4-BE49-F238E27FC236}">
                  <a16:creationId xmlns:a16="http://schemas.microsoft.com/office/drawing/2014/main" id="{DAF0A12A-15C9-31F4-55FD-1975EAC77D1F}"/>
                </a:ext>
              </a:extLst>
            </p:cNvPr>
            <p:cNvSpPr/>
            <p:nvPr/>
          </p:nvSpPr>
          <p:spPr>
            <a:xfrm>
              <a:off x="10971843" y="44122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6" name="Rectangle 65">
              <a:extLst>
                <a:ext uri="{FF2B5EF4-FFF2-40B4-BE49-F238E27FC236}">
                  <a16:creationId xmlns:a16="http://schemas.microsoft.com/office/drawing/2014/main" id="{AE7A1B59-70E7-6A3D-F122-D9CE054DD237}"/>
                </a:ext>
              </a:extLst>
            </p:cNvPr>
            <p:cNvSpPr/>
            <p:nvPr/>
          </p:nvSpPr>
          <p:spPr>
            <a:xfrm>
              <a:off x="11110849" y="358819"/>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7" name="Rectangle 66">
              <a:extLst>
                <a:ext uri="{FF2B5EF4-FFF2-40B4-BE49-F238E27FC236}">
                  <a16:creationId xmlns:a16="http://schemas.microsoft.com/office/drawing/2014/main" id="{E41B0E0E-8098-B748-A704-AF6161D043D9}"/>
                </a:ext>
              </a:extLst>
            </p:cNvPr>
            <p:cNvSpPr/>
            <p:nvPr/>
          </p:nvSpPr>
          <p:spPr>
            <a:xfrm>
              <a:off x="10790557" y="441286"/>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8" name="Rectangle 67">
              <a:extLst>
                <a:ext uri="{FF2B5EF4-FFF2-40B4-BE49-F238E27FC236}">
                  <a16:creationId xmlns:a16="http://schemas.microsoft.com/office/drawing/2014/main" id="{8AE1464F-45C2-AA35-595C-829132F306A6}"/>
                </a:ext>
              </a:extLst>
            </p:cNvPr>
            <p:cNvSpPr/>
            <p:nvPr/>
          </p:nvSpPr>
          <p:spPr>
            <a:xfrm>
              <a:off x="10881454" y="44236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9" name="Rectangle 68">
              <a:extLst>
                <a:ext uri="{FF2B5EF4-FFF2-40B4-BE49-F238E27FC236}">
                  <a16:creationId xmlns:a16="http://schemas.microsoft.com/office/drawing/2014/main" id="{52B01EDD-8501-FBB3-E1ED-605400411B3C}"/>
                </a:ext>
              </a:extLst>
            </p:cNvPr>
            <p:cNvSpPr/>
            <p:nvPr/>
          </p:nvSpPr>
          <p:spPr>
            <a:xfrm>
              <a:off x="11017242" y="365586"/>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Rectangle 69">
              <a:extLst>
                <a:ext uri="{FF2B5EF4-FFF2-40B4-BE49-F238E27FC236}">
                  <a16:creationId xmlns:a16="http://schemas.microsoft.com/office/drawing/2014/main" id="{434F0006-784C-9B20-13EE-C3B10924B49B}"/>
                </a:ext>
              </a:extLst>
            </p:cNvPr>
            <p:cNvSpPr/>
            <p:nvPr/>
          </p:nvSpPr>
          <p:spPr>
            <a:xfrm>
              <a:off x="10971844" y="397592"/>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Rectangle 70">
              <a:extLst>
                <a:ext uri="{FF2B5EF4-FFF2-40B4-BE49-F238E27FC236}">
                  <a16:creationId xmlns:a16="http://schemas.microsoft.com/office/drawing/2014/main" id="{CAABAEA7-D9B6-26E3-0111-6BCDBED6583B}"/>
                </a:ext>
              </a:extLst>
            </p:cNvPr>
            <p:cNvSpPr/>
            <p:nvPr/>
          </p:nvSpPr>
          <p:spPr>
            <a:xfrm>
              <a:off x="10836752" y="415673"/>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 name="Rectangle 71">
              <a:extLst>
                <a:ext uri="{FF2B5EF4-FFF2-40B4-BE49-F238E27FC236}">
                  <a16:creationId xmlns:a16="http://schemas.microsoft.com/office/drawing/2014/main" id="{B71885B2-E58D-BD1A-D3FF-786D8EB8737E}"/>
                </a:ext>
              </a:extLst>
            </p:cNvPr>
            <p:cNvSpPr/>
            <p:nvPr/>
          </p:nvSpPr>
          <p:spPr>
            <a:xfrm>
              <a:off x="10745319" y="371088"/>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 name="Rectangle 72">
              <a:extLst>
                <a:ext uri="{FF2B5EF4-FFF2-40B4-BE49-F238E27FC236}">
                  <a16:creationId xmlns:a16="http://schemas.microsoft.com/office/drawing/2014/main" id="{839A5F5C-942D-E4AA-521F-D3AACD09694E}"/>
                </a:ext>
              </a:extLst>
            </p:cNvPr>
            <p:cNvSpPr/>
            <p:nvPr/>
          </p:nvSpPr>
          <p:spPr>
            <a:xfrm>
              <a:off x="10697604" y="344731"/>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4" name="Rectangle 73">
              <a:extLst>
                <a:ext uri="{FF2B5EF4-FFF2-40B4-BE49-F238E27FC236}">
                  <a16:creationId xmlns:a16="http://schemas.microsoft.com/office/drawing/2014/main" id="{9AA97F4F-5FBF-2EE2-6FA3-8E5B21930C3B}"/>
                </a:ext>
              </a:extLst>
            </p:cNvPr>
            <p:cNvSpPr/>
            <p:nvPr/>
          </p:nvSpPr>
          <p:spPr>
            <a:xfrm>
              <a:off x="10743323" y="418365"/>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5" name="Rectangle 74">
              <a:extLst>
                <a:ext uri="{FF2B5EF4-FFF2-40B4-BE49-F238E27FC236}">
                  <a16:creationId xmlns:a16="http://schemas.microsoft.com/office/drawing/2014/main" id="{9E0E535C-9711-8FCF-D5EC-8C9804594CB5}"/>
                </a:ext>
              </a:extLst>
            </p:cNvPr>
            <p:cNvSpPr/>
            <p:nvPr/>
          </p:nvSpPr>
          <p:spPr>
            <a:xfrm>
              <a:off x="10648490" y="43456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Rectangle 75">
              <a:extLst>
                <a:ext uri="{FF2B5EF4-FFF2-40B4-BE49-F238E27FC236}">
                  <a16:creationId xmlns:a16="http://schemas.microsoft.com/office/drawing/2014/main" id="{2988353F-7906-0A86-0AD5-7B5639DF9A88}"/>
                </a:ext>
              </a:extLst>
            </p:cNvPr>
            <p:cNvSpPr/>
            <p:nvPr/>
          </p:nvSpPr>
          <p:spPr>
            <a:xfrm>
              <a:off x="10697226" y="478922"/>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7" name="Rectangle 76">
              <a:extLst>
                <a:ext uri="{FF2B5EF4-FFF2-40B4-BE49-F238E27FC236}">
                  <a16:creationId xmlns:a16="http://schemas.microsoft.com/office/drawing/2014/main" id="{D77C10BF-C823-EDC3-C941-2AEB40397EBC}"/>
                </a:ext>
              </a:extLst>
            </p:cNvPr>
            <p:cNvSpPr/>
            <p:nvPr/>
          </p:nvSpPr>
          <p:spPr>
            <a:xfrm>
              <a:off x="10648490" y="482071"/>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Rectangle 77">
              <a:extLst>
                <a:ext uri="{FF2B5EF4-FFF2-40B4-BE49-F238E27FC236}">
                  <a16:creationId xmlns:a16="http://schemas.microsoft.com/office/drawing/2014/main" id="{459BF7D6-53DA-47CD-BCE9-A96BC3E77C6E}"/>
                </a:ext>
              </a:extLst>
            </p:cNvPr>
            <p:cNvSpPr/>
            <p:nvPr/>
          </p:nvSpPr>
          <p:spPr>
            <a:xfrm>
              <a:off x="10602658" y="49663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ctangle 78">
              <a:extLst>
                <a:ext uri="{FF2B5EF4-FFF2-40B4-BE49-F238E27FC236}">
                  <a16:creationId xmlns:a16="http://schemas.microsoft.com/office/drawing/2014/main" id="{3EE942DE-5A82-B6DC-638D-53466EFE5FD3}"/>
                </a:ext>
              </a:extLst>
            </p:cNvPr>
            <p:cNvSpPr/>
            <p:nvPr/>
          </p:nvSpPr>
          <p:spPr>
            <a:xfrm>
              <a:off x="10648660" y="529578"/>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ctangle 79">
              <a:extLst>
                <a:ext uri="{FF2B5EF4-FFF2-40B4-BE49-F238E27FC236}">
                  <a16:creationId xmlns:a16="http://schemas.microsoft.com/office/drawing/2014/main" id="{43200CF4-923D-90B8-698A-F004B9A2EB52}"/>
                </a:ext>
              </a:extLst>
            </p:cNvPr>
            <p:cNvSpPr/>
            <p:nvPr/>
          </p:nvSpPr>
          <p:spPr>
            <a:xfrm>
              <a:off x="10974752" y="21528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ctangle 80">
              <a:extLst>
                <a:ext uri="{FF2B5EF4-FFF2-40B4-BE49-F238E27FC236}">
                  <a16:creationId xmlns:a16="http://schemas.microsoft.com/office/drawing/2014/main" id="{247547F9-4998-77E2-BB05-655FB47BD13C}"/>
                </a:ext>
              </a:extLst>
            </p:cNvPr>
            <p:cNvSpPr/>
            <p:nvPr/>
          </p:nvSpPr>
          <p:spPr>
            <a:xfrm>
              <a:off x="11019939" y="2215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ctangle 81">
              <a:extLst>
                <a:ext uri="{FF2B5EF4-FFF2-40B4-BE49-F238E27FC236}">
                  <a16:creationId xmlns:a16="http://schemas.microsoft.com/office/drawing/2014/main" id="{45DD6065-DDB1-D54D-ED6E-19BFC5E30585}"/>
                </a:ext>
              </a:extLst>
            </p:cNvPr>
            <p:cNvSpPr/>
            <p:nvPr/>
          </p:nvSpPr>
          <p:spPr>
            <a:xfrm>
              <a:off x="11064062" y="20767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ctangle 82">
              <a:extLst>
                <a:ext uri="{FF2B5EF4-FFF2-40B4-BE49-F238E27FC236}">
                  <a16:creationId xmlns:a16="http://schemas.microsoft.com/office/drawing/2014/main" id="{E3E1D7EA-52CB-4E12-344A-25F995058232}"/>
                </a:ext>
              </a:extLst>
            </p:cNvPr>
            <p:cNvSpPr/>
            <p:nvPr/>
          </p:nvSpPr>
          <p:spPr>
            <a:xfrm>
              <a:off x="11021922" y="17397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ctangle 83">
              <a:extLst>
                <a:ext uri="{FF2B5EF4-FFF2-40B4-BE49-F238E27FC236}">
                  <a16:creationId xmlns:a16="http://schemas.microsoft.com/office/drawing/2014/main" id="{B0DF2C56-DBE8-B6B0-AABF-72E94FAF246A}"/>
                </a:ext>
              </a:extLst>
            </p:cNvPr>
            <p:cNvSpPr/>
            <p:nvPr/>
          </p:nvSpPr>
          <p:spPr>
            <a:xfrm>
              <a:off x="10975816" y="166569"/>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ctangle 84">
              <a:extLst>
                <a:ext uri="{FF2B5EF4-FFF2-40B4-BE49-F238E27FC236}">
                  <a16:creationId xmlns:a16="http://schemas.microsoft.com/office/drawing/2014/main" id="{8261E397-6D89-06A5-EC6A-73CD438CF1F3}"/>
                </a:ext>
              </a:extLst>
            </p:cNvPr>
            <p:cNvSpPr/>
            <p:nvPr/>
          </p:nvSpPr>
          <p:spPr>
            <a:xfrm>
              <a:off x="11066967" y="17011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ctangle 85">
              <a:extLst>
                <a:ext uri="{FF2B5EF4-FFF2-40B4-BE49-F238E27FC236}">
                  <a16:creationId xmlns:a16="http://schemas.microsoft.com/office/drawing/2014/main" id="{3DEEF76D-9B3A-5C2D-63F2-20F0EE6C157E}"/>
                </a:ext>
              </a:extLst>
            </p:cNvPr>
            <p:cNvSpPr/>
            <p:nvPr/>
          </p:nvSpPr>
          <p:spPr>
            <a:xfrm>
              <a:off x="11110848" y="1795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ctangle 86">
              <a:extLst>
                <a:ext uri="{FF2B5EF4-FFF2-40B4-BE49-F238E27FC236}">
                  <a16:creationId xmlns:a16="http://schemas.microsoft.com/office/drawing/2014/main" id="{D16D4823-43C3-B0DA-DD7C-E00498D8B45A}"/>
                </a:ext>
              </a:extLst>
            </p:cNvPr>
            <p:cNvSpPr/>
            <p:nvPr/>
          </p:nvSpPr>
          <p:spPr>
            <a:xfrm>
              <a:off x="11110847" y="13157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ctangle 87">
              <a:extLst>
                <a:ext uri="{FF2B5EF4-FFF2-40B4-BE49-F238E27FC236}">
                  <a16:creationId xmlns:a16="http://schemas.microsoft.com/office/drawing/2014/main" id="{4E4C1B5D-940F-D557-34A8-D34CC94FE5F9}"/>
                </a:ext>
              </a:extLst>
            </p:cNvPr>
            <p:cNvSpPr/>
            <p:nvPr/>
          </p:nvSpPr>
          <p:spPr>
            <a:xfrm>
              <a:off x="11068028" y="123706"/>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9" name="Rectangle 88">
              <a:extLst>
                <a:ext uri="{FF2B5EF4-FFF2-40B4-BE49-F238E27FC236}">
                  <a16:creationId xmlns:a16="http://schemas.microsoft.com/office/drawing/2014/main" id="{A727886F-B9FE-4C5C-C005-41F307CE151D}"/>
                </a:ext>
              </a:extLst>
            </p:cNvPr>
            <p:cNvSpPr/>
            <p:nvPr/>
          </p:nvSpPr>
          <p:spPr>
            <a:xfrm>
              <a:off x="10744049" y="50640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ctangle 89">
              <a:extLst>
                <a:ext uri="{FF2B5EF4-FFF2-40B4-BE49-F238E27FC236}">
                  <a16:creationId xmlns:a16="http://schemas.microsoft.com/office/drawing/2014/main" id="{1D7EF634-63AF-3B6C-962D-831648A08CEB}"/>
                </a:ext>
              </a:extLst>
            </p:cNvPr>
            <p:cNvSpPr/>
            <p:nvPr/>
          </p:nvSpPr>
          <p:spPr>
            <a:xfrm>
              <a:off x="10791851" y="48688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ctangle 91">
              <a:extLst>
                <a:ext uri="{FF2B5EF4-FFF2-40B4-BE49-F238E27FC236}">
                  <a16:creationId xmlns:a16="http://schemas.microsoft.com/office/drawing/2014/main" id="{5219193B-9F30-4B09-735C-109B64683CC3}"/>
                </a:ext>
              </a:extLst>
            </p:cNvPr>
            <p:cNvSpPr/>
            <p:nvPr/>
          </p:nvSpPr>
          <p:spPr>
            <a:xfrm>
              <a:off x="10603762" y="54267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ctangle 92">
              <a:extLst>
                <a:ext uri="{FF2B5EF4-FFF2-40B4-BE49-F238E27FC236}">
                  <a16:creationId xmlns:a16="http://schemas.microsoft.com/office/drawing/2014/main" id="{8474516D-29D2-FD31-1534-655C73972DE6}"/>
                </a:ext>
              </a:extLst>
            </p:cNvPr>
            <p:cNvSpPr/>
            <p:nvPr/>
          </p:nvSpPr>
          <p:spPr>
            <a:xfrm>
              <a:off x="10554935" y="52114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ctangle 93">
              <a:extLst>
                <a:ext uri="{FF2B5EF4-FFF2-40B4-BE49-F238E27FC236}">
                  <a16:creationId xmlns:a16="http://schemas.microsoft.com/office/drawing/2014/main" id="{E5F442F5-C0DE-6DAD-B696-05F3E7A60780}"/>
                </a:ext>
              </a:extLst>
            </p:cNvPr>
            <p:cNvSpPr/>
            <p:nvPr/>
          </p:nvSpPr>
          <p:spPr>
            <a:xfrm>
              <a:off x="10554934" y="56552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ctangle 94">
              <a:extLst>
                <a:ext uri="{FF2B5EF4-FFF2-40B4-BE49-F238E27FC236}">
                  <a16:creationId xmlns:a16="http://schemas.microsoft.com/office/drawing/2014/main" id="{FDBB998B-E6C0-2DAB-F1EE-05C10B364063}"/>
                </a:ext>
              </a:extLst>
            </p:cNvPr>
            <p:cNvSpPr/>
            <p:nvPr/>
          </p:nvSpPr>
          <p:spPr>
            <a:xfrm>
              <a:off x="10508026" y="54553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ctangle 95">
              <a:extLst>
                <a:ext uri="{FF2B5EF4-FFF2-40B4-BE49-F238E27FC236}">
                  <a16:creationId xmlns:a16="http://schemas.microsoft.com/office/drawing/2014/main" id="{C86F8535-E583-734C-DE8B-284F687A7025}"/>
                </a:ext>
              </a:extLst>
            </p:cNvPr>
            <p:cNvSpPr/>
            <p:nvPr/>
          </p:nvSpPr>
          <p:spPr>
            <a:xfrm>
              <a:off x="10695313" y="52267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ctangle 96">
              <a:extLst>
                <a:ext uri="{FF2B5EF4-FFF2-40B4-BE49-F238E27FC236}">
                  <a16:creationId xmlns:a16="http://schemas.microsoft.com/office/drawing/2014/main" id="{6947B126-92B0-AC68-81B2-C93C2B15C3DC}"/>
                </a:ext>
              </a:extLst>
            </p:cNvPr>
            <p:cNvSpPr/>
            <p:nvPr/>
          </p:nvSpPr>
          <p:spPr>
            <a:xfrm>
              <a:off x="11157248" y="379440"/>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8" name="Rectangle 97">
              <a:extLst>
                <a:ext uri="{FF2B5EF4-FFF2-40B4-BE49-F238E27FC236}">
                  <a16:creationId xmlns:a16="http://schemas.microsoft.com/office/drawing/2014/main" id="{BCDE2DDF-39EB-483E-32AD-C412E6F9BC74}"/>
                </a:ext>
              </a:extLst>
            </p:cNvPr>
            <p:cNvSpPr/>
            <p:nvPr/>
          </p:nvSpPr>
          <p:spPr>
            <a:xfrm>
              <a:off x="11159589" y="2386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9" name="Rectangle 98">
              <a:extLst>
                <a:ext uri="{FF2B5EF4-FFF2-40B4-BE49-F238E27FC236}">
                  <a16:creationId xmlns:a16="http://schemas.microsoft.com/office/drawing/2014/main" id="{A6348CE3-FFAA-440E-73E7-01DB54ECE450}"/>
                </a:ext>
              </a:extLst>
            </p:cNvPr>
            <p:cNvSpPr/>
            <p:nvPr/>
          </p:nvSpPr>
          <p:spPr>
            <a:xfrm>
              <a:off x="11157732" y="19387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0" name="Rectangle 99">
              <a:extLst>
                <a:ext uri="{FF2B5EF4-FFF2-40B4-BE49-F238E27FC236}">
                  <a16:creationId xmlns:a16="http://schemas.microsoft.com/office/drawing/2014/main" id="{DD49B971-BD88-0D0A-3A22-92C7F69A96D5}"/>
                </a:ext>
              </a:extLst>
            </p:cNvPr>
            <p:cNvSpPr/>
            <p:nvPr/>
          </p:nvSpPr>
          <p:spPr>
            <a:xfrm>
              <a:off x="11159253" y="15051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Rectangle 100">
              <a:extLst>
                <a:ext uri="{FF2B5EF4-FFF2-40B4-BE49-F238E27FC236}">
                  <a16:creationId xmlns:a16="http://schemas.microsoft.com/office/drawing/2014/main" id="{63AC9170-EC94-61BB-28DA-981191B2A31F}"/>
                </a:ext>
              </a:extLst>
            </p:cNvPr>
            <p:cNvSpPr/>
            <p:nvPr/>
          </p:nvSpPr>
          <p:spPr>
            <a:xfrm>
              <a:off x="11160962" y="10700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Rectangle 101">
              <a:extLst>
                <a:ext uri="{FF2B5EF4-FFF2-40B4-BE49-F238E27FC236}">
                  <a16:creationId xmlns:a16="http://schemas.microsoft.com/office/drawing/2014/main" id="{72DA5F27-5349-28AA-2212-76CA72071B66}"/>
                </a:ext>
              </a:extLst>
            </p:cNvPr>
            <p:cNvSpPr/>
            <p:nvPr/>
          </p:nvSpPr>
          <p:spPr>
            <a:xfrm>
              <a:off x="11113747" y="8727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04" name="TextBox 103">
            <a:extLst>
              <a:ext uri="{FF2B5EF4-FFF2-40B4-BE49-F238E27FC236}">
                <a16:creationId xmlns:a16="http://schemas.microsoft.com/office/drawing/2014/main" id="{C4FA35D1-63EF-E7F0-2FEC-20545C912227}"/>
              </a:ext>
            </a:extLst>
          </p:cNvPr>
          <p:cNvSpPr txBox="1"/>
          <p:nvPr/>
        </p:nvSpPr>
        <p:spPr>
          <a:xfrm>
            <a:off x="9817479" y="241281"/>
            <a:ext cx="2354446" cy="707886"/>
          </a:xfrm>
          <a:prstGeom prst="rect">
            <a:avLst/>
          </a:prstGeom>
          <a:noFill/>
          <a:ln>
            <a:noFill/>
          </a:ln>
        </p:spPr>
        <p:txBody>
          <a:bodyPr wrap="square" rtlCol="0">
            <a:spAutoFit/>
          </a:bodyPr>
          <a:lstStyle/>
          <a:p>
            <a:r>
              <a:rPr lang="pt-BR" sz="4000" dirty="0">
                <a:ln>
                  <a:solidFill>
                    <a:schemeClr val="accent4">
                      <a:lumMod val="75000"/>
                    </a:schemeClr>
                  </a:solidFill>
                </a:ln>
                <a:solidFill>
                  <a:schemeClr val="accent4"/>
                </a:solidFill>
                <a:latin typeface="Aharoni" panose="02010803020104030203" pitchFamily="2" charset="-79"/>
                <a:cs typeface="Aharoni" panose="02010803020104030203" pitchFamily="2" charset="-79"/>
              </a:rPr>
              <a:t>Biota</a:t>
            </a:r>
            <a:r>
              <a:rPr lang="pt-BR" sz="4000" dirty="0">
                <a:ln>
                  <a:solidFill>
                    <a:srgbClr val="0070C0"/>
                  </a:solidFill>
                </a:ln>
                <a:solidFill>
                  <a:srgbClr val="00B0F0"/>
                </a:solidFill>
                <a:latin typeface="Aharoni" panose="02010803020104030203" pitchFamily="2" charset="-79"/>
                <a:cs typeface="Aharoni" panose="02010803020104030203" pitchFamily="2" charset="-79"/>
              </a:rPr>
              <a:t>Phy</a:t>
            </a:r>
          </a:p>
        </p:txBody>
      </p:sp>
      <p:sp>
        <p:nvSpPr>
          <p:cNvPr id="110" name="Diagonal Stripe 109">
            <a:extLst>
              <a:ext uri="{FF2B5EF4-FFF2-40B4-BE49-F238E27FC236}">
                <a16:creationId xmlns:a16="http://schemas.microsoft.com/office/drawing/2014/main" id="{00371B63-E8F9-65B3-901A-36FAC4396286}"/>
              </a:ext>
            </a:extLst>
          </p:cNvPr>
          <p:cNvSpPr/>
          <p:nvPr/>
        </p:nvSpPr>
        <p:spPr>
          <a:xfrm rot="9634976">
            <a:off x="11891684" y="551970"/>
            <a:ext cx="282564" cy="265833"/>
          </a:xfrm>
          <a:prstGeom prst="diagStripe">
            <a:avLst>
              <a:gd name="adj" fmla="val 92636"/>
            </a:avLst>
          </a:prstGeom>
          <a:solidFill>
            <a:srgbClr val="E11101"/>
          </a:solidFill>
          <a:ln>
            <a:solidFill>
              <a:srgbClr val="E11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12" name="Diagonal Stripe 111">
            <a:extLst>
              <a:ext uri="{FF2B5EF4-FFF2-40B4-BE49-F238E27FC236}">
                <a16:creationId xmlns:a16="http://schemas.microsoft.com/office/drawing/2014/main" id="{5700BB48-80A5-C20E-B50B-593219737C13}"/>
              </a:ext>
            </a:extLst>
          </p:cNvPr>
          <p:cNvSpPr/>
          <p:nvPr/>
        </p:nvSpPr>
        <p:spPr>
          <a:xfrm rot="18842577">
            <a:off x="9747324" y="434920"/>
            <a:ext cx="282564" cy="265833"/>
          </a:xfrm>
          <a:prstGeom prst="diagStripe">
            <a:avLst>
              <a:gd name="adj" fmla="val 92636"/>
            </a:avLst>
          </a:prstGeom>
          <a:solidFill>
            <a:srgbClr val="E11101"/>
          </a:solidFill>
          <a:ln>
            <a:solidFill>
              <a:srgbClr val="E11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cxnSp>
        <p:nvCxnSpPr>
          <p:cNvPr id="114" name="Straight Connector 113">
            <a:extLst>
              <a:ext uri="{FF2B5EF4-FFF2-40B4-BE49-F238E27FC236}">
                <a16:creationId xmlns:a16="http://schemas.microsoft.com/office/drawing/2014/main" id="{CCC73027-A282-9614-917F-90D3341D2A4D}"/>
              </a:ext>
            </a:extLst>
          </p:cNvPr>
          <p:cNvCxnSpPr>
            <a:cxnSpLocks/>
          </p:cNvCxnSpPr>
          <p:nvPr/>
        </p:nvCxnSpPr>
        <p:spPr>
          <a:xfrm>
            <a:off x="0" y="1010029"/>
            <a:ext cx="12210400" cy="0"/>
          </a:xfrm>
          <a:prstGeom prst="line">
            <a:avLst/>
          </a:prstGeom>
          <a:ln w="38100">
            <a:solidFill>
              <a:srgbClr val="E11101"/>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80AC8957-EF99-FB10-A668-A074513DFB81}"/>
              </a:ext>
            </a:extLst>
          </p:cNvPr>
          <p:cNvSpPr>
            <a:spLocks noGrp="1"/>
          </p:cNvSpPr>
          <p:nvPr>
            <p:ph type="sldNum" sz="quarter" idx="12"/>
          </p:nvPr>
        </p:nvSpPr>
        <p:spPr/>
        <p:txBody>
          <a:bodyPr/>
          <a:lstStyle/>
          <a:p>
            <a:fld id="{F82A09A3-C412-4A54-B77C-B6A9426666EF}" type="slidenum">
              <a:rPr lang="pt-BR" sz="1800" smtClean="0">
                <a:solidFill>
                  <a:srgbClr val="E11101"/>
                </a:solidFill>
              </a:rPr>
              <a:t>28</a:t>
            </a:fld>
            <a:endParaRPr lang="pt-BR" sz="1800" dirty="0">
              <a:solidFill>
                <a:srgbClr val="E11101"/>
              </a:solidFill>
            </a:endParaRPr>
          </a:p>
        </p:txBody>
      </p:sp>
      <p:cxnSp>
        <p:nvCxnSpPr>
          <p:cNvPr id="105" name="Straight Connector 104">
            <a:extLst>
              <a:ext uri="{FF2B5EF4-FFF2-40B4-BE49-F238E27FC236}">
                <a16:creationId xmlns:a16="http://schemas.microsoft.com/office/drawing/2014/main" id="{D8F425F4-8175-91BC-DD92-D40628303B83}"/>
              </a:ext>
            </a:extLst>
          </p:cNvPr>
          <p:cNvCxnSpPr>
            <a:cxnSpLocks/>
          </p:cNvCxnSpPr>
          <p:nvPr/>
        </p:nvCxnSpPr>
        <p:spPr>
          <a:xfrm>
            <a:off x="0" y="6336568"/>
            <a:ext cx="12210400" cy="0"/>
          </a:xfrm>
          <a:prstGeom prst="line">
            <a:avLst/>
          </a:prstGeom>
          <a:ln w="38100">
            <a:solidFill>
              <a:srgbClr val="E11101"/>
            </a:solidFill>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18701618-8CDF-239A-CD39-F1AF678D7905}"/>
              </a:ext>
            </a:extLst>
          </p:cNvPr>
          <p:cNvSpPr txBox="1"/>
          <p:nvPr/>
        </p:nvSpPr>
        <p:spPr>
          <a:xfrm>
            <a:off x="309513" y="136622"/>
            <a:ext cx="9294179" cy="769441"/>
          </a:xfrm>
          <a:prstGeom prst="rect">
            <a:avLst/>
          </a:prstGeom>
          <a:noFill/>
        </p:spPr>
        <p:txBody>
          <a:bodyPr wrap="square" rtlCol="0">
            <a:spAutoFit/>
          </a:bodyPr>
          <a:lstStyle/>
          <a:p>
            <a:r>
              <a:rPr lang="en-US" sz="4400" dirty="0">
                <a:ln>
                  <a:solidFill>
                    <a:schemeClr val="bg1">
                      <a:lumMod val="95000"/>
                    </a:schemeClr>
                  </a:solidFill>
                </a:ln>
                <a:solidFill>
                  <a:srgbClr val="E11101"/>
                </a:solidFill>
                <a:latin typeface="Aharoni" panose="02010803020104030203" pitchFamily="2" charset="-79"/>
                <a:cs typeface="Aharoni" panose="02010803020104030203" pitchFamily="2" charset="-79"/>
              </a:rPr>
              <a:t>Goals</a:t>
            </a:r>
            <a:endParaRPr lang="pt-BR" sz="4400" dirty="0">
              <a:ln>
                <a:solidFill>
                  <a:schemeClr val="bg1">
                    <a:lumMod val="95000"/>
                  </a:schemeClr>
                </a:solidFill>
              </a:ln>
              <a:solidFill>
                <a:srgbClr val="E11101"/>
              </a:solidFill>
              <a:latin typeface="Aharoni" panose="02010803020104030203" pitchFamily="2" charset="-79"/>
              <a:cs typeface="Aharoni" panose="02010803020104030203" pitchFamily="2" charset="-79"/>
            </a:endParaRPr>
          </a:p>
        </p:txBody>
      </p:sp>
      <p:sp>
        <p:nvSpPr>
          <p:cNvPr id="108" name="TextBox 107">
            <a:extLst>
              <a:ext uri="{FF2B5EF4-FFF2-40B4-BE49-F238E27FC236}">
                <a16:creationId xmlns:a16="http://schemas.microsoft.com/office/drawing/2014/main" id="{1BFA8BC4-11D7-4D21-DD6B-29E66962CC54}"/>
              </a:ext>
            </a:extLst>
          </p:cNvPr>
          <p:cNvSpPr txBox="1"/>
          <p:nvPr/>
        </p:nvSpPr>
        <p:spPr>
          <a:xfrm>
            <a:off x="309514" y="1565292"/>
            <a:ext cx="11591372" cy="1331134"/>
          </a:xfrm>
          <a:prstGeom prst="rect">
            <a:avLst/>
          </a:prstGeom>
          <a:noFill/>
        </p:spPr>
        <p:txBody>
          <a:bodyPr wrap="square" rtlCol="0">
            <a:spAutoFit/>
          </a:bodyPr>
          <a:lstStyle/>
          <a:p>
            <a:pPr>
              <a:lnSpc>
                <a:spcPct val="150000"/>
              </a:lnSpc>
            </a:pPr>
            <a:endParaRPr lang="en-US" sz="2800" dirty="0">
              <a:solidFill>
                <a:schemeClr val="tx1">
                  <a:lumMod val="65000"/>
                  <a:lumOff val="35000"/>
                </a:schemeClr>
              </a:solidFill>
              <a:latin typeface="Aharoni" panose="02010803020104030203" pitchFamily="2" charset="-79"/>
              <a:cs typeface="Aharoni" panose="02010803020104030203" pitchFamily="2" charset="-79"/>
            </a:endParaRPr>
          </a:p>
          <a:p>
            <a:pPr>
              <a:lnSpc>
                <a:spcPct val="150000"/>
              </a:lnSpc>
            </a:pPr>
            <a:endParaRPr lang="en-US" sz="2800" dirty="0">
              <a:solidFill>
                <a:schemeClr val="tx1">
                  <a:lumMod val="65000"/>
                  <a:lumOff val="35000"/>
                </a:schemeClr>
              </a:solidFill>
              <a:latin typeface="Aharoni" panose="02010803020104030203" pitchFamily="2" charset="-79"/>
              <a:cs typeface="Aharoni" panose="02010803020104030203" pitchFamily="2" charset="-79"/>
            </a:endParaRPr>
          </a:p>
        </p:txBody>
      </p:sp>
      <p:sp>
        <p:nvSpPr>
          <p:cNvPr id="109" name="TextBox 108">
            <a:extLst>
              <a:ext uri="{FF2B5EF4-FFF2-40B4-BE49-F238E27FC236}">
                <a16:creationId xmlns:a16="http://schemas.microsoft.com/office/drawing/2014/main" id="{EEB826A2-1C6F-AA2B-CE60-481864B4EC33}"/>
              </a:ext>
            </a:extLst>
          </p:cNvPr>
          <p:cNvSpPr txBox="1"/>
          <p:nvPr/>
        </p:nvSpPr>
        <p:spPr>
          <a:xfrm>
            <a:off x="309514" y="1565292"/>
            <a:ext cx="11591372" cy="3054682"/>
          </a:xfrm>
          <a:prstGeom prst="rect">
            <a:avLst/>
          </a:prstGeom>
          <a:noFill/>
        </p:spPr>
        <p:txBody>
          <a:bodyPr wrap="square" rtlCol="0">
            <a:spAutoFit/>
          </a:bodyPr>
          <a:lstStyle/>
          <a:p>
            <a:pPr algn="ctr">
              <a:lnSpc>
                <a:spcPct val="150000"/>
              </a:lnSpc>
            </a:pPr>
            <a:r>
              <a:rPr lang="en-US" sz="4400" dirty="0">
                <a:solidFill>
                  <a:schemeClr val="tx1">
                    <a:lumMod val="65000"/>
                    <a:lumOff val="35000"/>
                  </a:schemeClr>
                </a:solidFill>
                <a:latin typeface="Aharoni" panose="02010803020104030203" pitchFamily="2" charset="-79"/>
                <a:cs typeface="Aharoni" panose="02010803020104030203" pitchFamily="2" charset="-79"/>
              </a:rPr>
              <a:t>Learn why and how to treat nomenclatural data that will be used in multiple biodiversity analysis</a:t>
            </a:r>
          </a:p>
        </p:txBody>
      </p:sp>
      <p:sp>
        <p:nvSpPr>
          <p:cNvPr id="111" name="TextBox 110">
            <a:extLst>
              <a:ext uri="{FF2B5EF4-FFF2-40B4-BE49-F238E27FC236}">
                <a16:creationId xmlns:a16="http://schemas.microsoft.com/office/drawing/2014/main" id="{8BA92F02-4E57-52D4-185F-63C56A4671CB}"/>
              </a:ext>
            </a:extLst>
          </p:cNvPr>
          <p:cNvSpPr txBox="1"/>
          <p:nvPr/>
        </p:nvSpPr>
        <p:spPr>
          <a:xfrm>
            <a:off x="-9088" y="6308079"/>
            <a:ext cx="1924493" cy="461665"/>
          </a:xfrm>
          <a:prstGeom prst="rect">
            <a:avLst/>
          </a:prstGeom>
          <a:noFill/>
        </p:spPr>
        <p:txBody>
          <a:bodyPr wrap="square" rtlCol="0">
            <a:spAutoFit/>
          </a:bodyPr>
          <a:lstStyle/>
          <a:p>
            <a:r>
              <a:rPr lang="en-US" sz="2400" dirty="0">
                <a:ln>
                  <a:solidFill>
                    <a:schemeClr val="bg1">
                      <a:lumMod val="95000"/>
                    </a:schemeClr>
                  </a:solidFill>
                </a:ln>
                <a:solidFill>
                  <a:srgbClr val="E11101"/>
                </a:solidFill>
                <a:latin typeface="Aharoni" panose="02010803020104030203" pitchFamily="2" charset="-79"/>
                <a:cs typeface="Aharoni" panose="02010803020104030203" pitchFamily="2" charset="-79"/>
              </a:rPr>
              <a:t>Webinar 2</a:t>
            </a:r>
            <a:endParaRPr lang="pt-BR" sz="2400" dirty="0">
              <a:ln>
                <a:solidFill>
                  <a:schemeClr val="bg1">
                    <a:lumMod val="95000"/>
                  </a:schemeClr>
                </a:solidFill>
              </a:ln>
              <a:solidFill>
                <a:srgbClr val="E1110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4340426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6DD56C3-694B-5538-9446-36BEE6A2BBCD}"/>
              </a:ext>
            </a:extLst>
          </p:cNvPr>
          <p:cNvSpPr txBox="1"/>
          <p:nvPr/>
        </p:nvSpPr>
        <p:spPr>
          <a:xfrm>
            <a:off x="0" y="4189"/>
            <a:ext cx="12192000" cy="1005840"/>
          </a:xfrm>
          <a:prstGeom prst="rect">
            <a:avLst/>
          </a:prstGeom>
          <a:solidFill>
            <a:schemeClr val="bg1">
              <a:lumMod val="95000"/>
            </a:schemeClr>
          </a:solidFill>
        </p:spPr>
        <p:txBody>
          <a:bodyPr wrap="square" rtlCol="0">
            <a:spAutoFit/>
          </a:bodyPr>
          <a:lstStyle/>
          <a:p>
            <a:endParaRPr lang="pt-BR" dirty="0"/>
          </a:p>
        </p:txBody>
      </p:sp>
      <p:grpSp>
        <p:nvGrpSpPr>
          <p:cNvPr id="103" name="Group 102">
            <a:extLst>
              <a:ext uri="{FF2B5EF4-FFF2-40B4-BE49-F238E27FC236}">
                <a16:creationId xmlns:a16="http://schemas.microsoft.com/office/drawing/2014/main" id="{4C7D0A52-ACD4-290B-96D6-3FFC607FD06E}"/>
              </a:ext>
            </a:extLst>
          </p:cNvPr>
          <p:cNvGrpSpPr/>
          <p:nvPr/>
        </p:nvGrpSpPr>
        <p:grpSpPr>
          <a:xfrm>
            <a:off x="10581163" y="333235"/>
            <a:ext cx="698655" cy="523978"/>
            <a:chOff x="10508026" y="87270"/>
            <a:chExt cx="698655" cy="523978"/>
          </a:xfrm>
        </p:grpSpPr>
        <p:sp>
          <p:nvSpPr>
            <p:cNvPr id="14" name="Rectangle 13">
              <a:extLst>
                <a:ext uri="{FF2B5EF4-FFF2-40B4-BE49-F238E27FC236}">
                  <a16:creationId xmlns:a16="http://schemas.microsoft.com/office/drawing/2014/main" id="{9090B215-52B2-E5E9-28F8-334394C0A9AF}"/>
                </a:ext>
              </a:extLst>
            </p:cNvPr>
            <p:cNvSpPr/>
            <p:nvPr/>
          </p:nvSpPr>
          <p:spPr>
            <a:xfrm>
              <a:off x="10698603" y="29901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Rectangle 20">
              <a:extLst>
                <a:ext uri="{FF2B5EF4-FFF2-40B4-BE49-F238E27FC236}">
                  <a16:creationId xmlns:a16="http://schemas.microsoft.com/office/drawing/2014/main" id="{D715393E-0566-2A14-A033-BE0685CCF25D}"/>
                </a:ext>
              </a:extLst>
            </p:cNvPr>
            <p:cNvSpPr/>
            <p:nvPr/>
          </p:nvSpPr>
          <p:spPr>
            <a:xfrm>
              <a:off x="10744322" y="27615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Rectangle 21">
              <a:extLst>
                <a:ext uri="{FF2B5EF4-FFF2-40B4-BE49-F238E27FC236}">
                  <a16:creationId xmlns:a16="http://schemas.microsoft.com/office/drawing/2014/main" id="{5A31F202-07C4-9C35-D883-4A5C9F4E9238}"/>
                </a:ext>
              </a:extLst>
            </p:cNvPr>
            <p:cNvSpPr/>
            <p:nvPr/>
          </p:nvSpPr>
          <p:spPr>
            <a:xfrm>
              <a:off x="10744321" y="32187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ctangle 22">
              <a:extLst>
                <a:ext uri="{FF2B5EF4-FFF2-40B4-BE49-F238E27FC236}">
                  <a16:creationId xmlns:a16="http://schemas.microsoft.com/office/drawing/2014/main" id="{CE0B3671-F393-9692-CBF1-F9C3842D9D96}"/>
                </a:ext>
              </a:extLst>
            </p:cNvPr>
            <p:cNvSpPr/>
            <p:nvPr/>
          </p:nvSpPr>
          <p:spPr>
            <a:xfrm>
              <a:off x="10790040" y="35330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Rectangle 23">
              <a:extLst>
                <a:ext uri="{FF2B5EF4-FFF2-40B4-BE49-F238E27FC236}">
                  <a16:creationId xmlns:a16="http://schemas.microsoft.com/office/drawing/2014/main" id="{7366142B-51C4-040F-CF33-984C08271572}"/>
                </a:ext>
              </a:extLst>
            </p:cNvPr>
            <p:cNvSpPr/>
            <p:nvPr/>
          </p:nvSpPr>
          <p:spPr>
            <a:xfrm>
              <a:off x="10790040" y="30901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ctangle 24">
              <a:extLst>
                <a:ext uri="{FF2B5EF4-FFF2-40B4-BE49-F238E27FC236}">
                  <a16:creationId xmlns:a16="http://schemas.microsoft.com/office/drawing/2014/main" id="{C569A300-30B7-A94C-13F2-6BA29CCBB1C1}"/>
                </a:ext>
              </a:extLst>
            </p:cNvPr>
            <p:cNvSpPr/>
            <p:nvPr/>
          </p:nvSpPr>
          <p:spPr>
            <a:xfrm>
              <a:off x="10835759" y="36759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ctangle 25">
              <a:extLst>
                <a:ext uri="{FF2B5EF4-FFF2-40B4-BE49-F238E27FC236}">
                  <a16:creationId xmlns:a16="http://schemas.microsoft.com/office/drawing/2014/main" id="{E1E172D3-A44E-A508-5AF3-51D020E85978}"/>
                </a:ext>
              </a:extLst>
            </p:cNvPr>
            <p:cNvSpPr/>
            <p:nvPr/>
          </p:nvSpPr>
          <p:spPr>
            <a:xfrm>
              <a:off x="10835758" y="321872"/>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ctangle 26">
              <a:extLst>
                <a:ext uri="{FF2B5EF4-FFF2-40B4-BE49-F238E27FC236}">
                  <a16:creationId xmlns:a16="http://schemas.microsoft.com/office/drawing/2014/main" id="{371E4CE3-D151-B8FC-581F-8F35244DE1EA}"/>
                </a:ext>
              </a:extLst>
            </p:cNvPr>
            <p:cNvSpPr/>
            <p:nvPr/>
          </p:nvSpPr>
          <p:spPr>
            <a:xfrm>
              <a:off x="10882536" y="304884"/>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ctangle 27">
              <a:extLst>
                <a:ext uri="{FF2B5EF4-FFF2-40B4-BE49-F238E27FC236}">
                  <a16:creationId xmlns:a16="http://schemas.microsoft.com/office/drawing/2014/main" id="{D1E3801A-1393-3A16-D790-9E5243303E57}"/>
                </a:ext>
              </a:extLst>
            </p:cNvPr>
            <p:cNvSpPr/>
            <p:nvPr/>
          </p:nvSpPr>
          <p:spPr>
            <a:xfrm>
              <a:off x="10881477" y="35330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Rectangle 28">
              <a:extLst>
                <a:ext uri="{FF2B5EF4-FFF2-40B4-BE49-F238E27FC236}">
                  <a16:creationId xmlns:a16="http://schemas.microsoft.com/office/drawing/2014/main" id="{E67F7EA1-1846-084E-A725-81821F10C599}"/>
                </a:ext>
              </a:extLst>
            </p:cNvPr>
            <p:cNvSpPr/>
            <p:nvPr/>
          </p:nvSpPr>
          <p:spPr>
            <a:xfrm>
              <a:off x="10881477" y="40013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ctangle 29">
              <a:extLst>
                <a:ext uri="{FF2B5EF4-FFF2-40B4-BE49-F238E27FC236}">
                  <a16:creationId xmlns:a16="http://schemas.microsoft.com/office/drawing/2014/main" id="{839263C3-C5CE-712D-1887-CBC276721F23}"/>
                </a:ext>
              </a:extLst>
            </p:cNvPr>
            <p:cNvSpPr/>
            <p:nvPr/>
          </p:nvSpPr>
          <p:spPr>
            <a:xfrm>
              <a:off x="10927192" y="37616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a:extLst>
                <a:ext uri="{FF2B5EF4-FFF2-40B4-BE49-F238E27FC236}">
                  <a16:creationId xmlns:a16="http://schemas.microsoft.com/office/drawing/2014/main" id="{0CB2B545-29C6-845E-1C00-4002E066F730}"/>
                </a:ext>
              </a:extLst>
            </p:cNvPr>
            <p:cNvSpPr/>
            <p:nvPr/>
          </p:nvSpPr>
          <p:spPr>
            <a:xfrm>
              <a:off x="10790039" y="260437"/>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Rectangle 32">
              <a:extLst>
                <a:ext uri="{FF2B5EF4-FFF2-40B4-BE49-F238E27FC236}">
                  <a16:creationId xmlns:a16="http://schemas.microsoft.com/office/drawing/2014/main" id="{8FB5A0F3-62FC-80A3-29AA-8766CC46D459}"/>
                </a:ext>
              </a:extLst>
            </p:cNvPr>
            <p:cNvSpPr/>
            <p:nvPr/>
          </p:nvSpPr>
          <p:spPr>
            <a:xfrm>
              <a:off x="10835757" y="273486"/>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ctangle 33">
              <a:extLst>
                <a:ext uri="{FF2B5EF4-FFF2-40B4-BE49-F238E27FC236}">
                  <a16:creationId xmlns:a16="http://schemas.microsoft.com/office/drawing/2014/main" id="{322841A7-E91D-53E5-FF76-72ED093A5FCD}"/>
                </a:ext>
              </a:extLst>
            </p:cNvPr>
            <p:cNvSpPr/>
            <p:nvPr/>
          </p:nvSpPr>
          <p:spPr>
            <a:xfrm>
              <a:off x="10881476" y="257815"/>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Rectangle 34">
              <a:extLst>
                <a:ext uri="{FF2B5EF4-FFF2-40B4-BE49-F238E27FC236}">
                  <a16:creationId xmlns:a16="http://schemas.microsoft.com/office/drawing/2014/main" id="{43E1447C-DA57-8B8A-A309-6056319BA155}"/>
                </a:ext>
              </a:extLst>
            </p:cNvPr>
            <p:cNvSpPr/>
            <p:nvPr/>
          </p:nvSpPr>
          <p:spPr>
            <a:xfrm>
              <a:off x="10927195" y="233606"/>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Rectangle 35">
              <a:extLst>
                <a:ext uri="{FF2B5EF4-FFF2-40B4-BE49-F238E27FC236}">
                  <a16:creationId xmlns:a16="http://schemas.microsoft.com/office/drawing/2014/main" id="{18FB39D7-C60D-3764-8B88-FD208E99DB8C}"/>
                </a:ext>
              </a:extLst>
            </p:cNvPr>
            <p:cNvSpPr/>
            <p:nvPr/>
          </p:nvSpPr>
          <p:spPr>
            <a:xfrm>
              <a:off x="10927192" y="281183"/>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Rectangle 36">
              <a:extLst>
                <a:ext uri="{FF2B5EF4-FFF2-40B4-BE49-F238E27FC236}">
                  <a16:creationId xmlns:a16="http://schemas.microsoft.com/office/drawing/2014/main" id="{FD0379E1-83E3-D760-D379-1979689F47C9}"/>
                </a:ext>
              </a:extLst>
            </p:cNvPr>
            <p:cNvSpPr/>
            <p:nvPr/>
          </p:nvSpPr>
          <p:spPr>
            <a:xfrm>
              <a:off x="10927192" y="328585"/>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ctangle 37">
              <a:extLst>
                <a:ext uri="{FF2B5EF4-FFF2-40B4-BE49-F238E27FC236}">
                  <a16:creationId xmlns:a16="http://schemas.microsoft.com/office/drawing/2014/main" id="{D588437E-74E9-E7CD-7B52-EB4F8471DF98}"/>
                </a:ext>
              </a:extLst>
            </p:cNvPr>
            <p:cNvSpPr/>
            <p:nvPr/>
          </p:nvSpPr>
          <p:spPr>
            <a:xfrm>
              <a:off x="10927192" y="42299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ctangle 38">
              <a:extLst>
                <a:ext uri="{FF2B5EF4-FFF2-40B4-BE49-F238E27FC236}">
                  <a16:creationId xmlns:a16="http://schemas.microsoft.com/office/drawing/2014/main" id="{C6F1C0B7-5967-DE1B-2720-9C6EEFCBEC6F}"/>
                </a:ext>
              </a:extLst>
            </p:cNvPr>
            <p:cNvSpPr/>
            <p:nvPr/>
          </p:nvSpPr>
          <p:spPr>
            <a:xfrm>
              <a:off x="10790038" y="39759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Rectangle 39">
              <a:extLst>
                <a:ext uri="{FF2B5EF4-FFF2-40B4-BE49-F238E27FC236}">
                  <a16:creationId xmlns:a16="http://schemas.microsoft.com/office/drawing/2014/main" id="{5AA32692-F265-10E8-7330-42BDA56E4477}"/>
                </a:ext>
              </a:extLst>
            </p:cNvPr>
            <p:cNvSpPr/>
            <p:nvPr/>
          </p:nvSpPr>
          <p:spPr>
            <a:xfrm>
              <a:off x="10971848" y="35187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ctangle 40">
              <a:extLst>
                <a:ext uri="{FF2B5EF4-FFF2-40B4-BE49-F238E27FC236}">
                  <a16:creationId xmlns:a16="http://schemas.microsoft.com/office/drawing/2014/main" id="{D4D8CC37-6222-289A-625E-F008FEF0D95B}"/>
                </a:ext>
              </a:extLst>
            </p:cNvPr>
            <p:cNvSpPr/>
            <p:nvPr/>
          </p:nvSpPr>
          <p:spPr>
            <a:xfrm>
              <a:off x="10971847" y="30361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Rectangle 41">
              <a:extLst>
                <a:ext uri="{FF2B5EF4-FFF2-40B4-BE49-F238E27FC236}">
                  <a16:creationId xmlns:a16="http://schemas.microsoft.com/office/drawing/2014/main" id="{30D7C49B-09C7-7533-FF10-89B68E97DA8E}"/>
                </a:ext>
              </a:extLst>
            </p:cNvPr>
            <p:cNvSpPr/>
            <p:nvPr/>
          </p:nvSpPr>
          <p:spPr>
            <a:xfrm>
              <a:off x="10927192" y="185187"/>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ctangle 42">
              <a:extLst>
                <a:ext uri="{FF2B5EF4-FFF2-40B4-BE49-F238E27FC236}">
                  <a16:creationId xmlns:a16="http://schemas.microsoft.com/office/drawing/2014/main" id="{97237E08-5091-1687-AC70-45A31DF931CC}"/>
                </a:ext>
              </a:extLst>
            </p:cNvPr>
            <p:cNvSpPr/>
            <p:nvPr/>
          </p:nvSpPr>
          <p:spPr>
            <a:xfrm>
              <a:off x="10881471" y="208046"/>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Rectangle 43">
              <a:extLst>
                <a:ext uri="{FF2B5EF4-FFF2-40B4-BE49-F238E27FC236}">
                  <a16:creationId xmlns:a16="http://schemas.microsoft.com/office/drawing/2014/main" id="{F5F79E67-9C23-4337-DFC6-5924213864CE}"/>
                </a:ext>
              </a:extLst>
            </p:cNvPr>
            <p:cNvSpPr/>
            <p:nvPr/>
          </p:nvSpPr>
          <p:spPr>
            <a:xfrm>
              <a:off x="10835749" y="22574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ctangle 44">
              <a:extLst>
                <a:ext uri="{FF2B5EF4-FFF2-40B4-BE49-F238E27FC236}">
                  <a16:creationId xmlns:a16="http://schemas.microsoft.com/office/drawing/2014/main" id="{0F736262-B429-6F07-468B-C4AFABFCFD18}"/>
                </a:ext>
              </a:extLst>
            </p:cNvPr>
            <p:cNvSpPr/>
            <p:nvPr/>
          </p:nvSpPr>
          <p:spPr>
            <a:xfrm>
              <a:off x="10788970" y="21205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ctangle 45">
              <a:extLst>
                <a:ext uri="{FF2B5EF4-FFF2-40B4-BE49-F238E27FC236}">
                  <a16:creationId xmlns:a16="http://schemas.microsoft.com/office/drawing/2014/main" id="{A04502ED-A100-B91E-DE45-B3C840B64E2F}"/>
                </a:ext>
              </a:extLst>
            </p:cNvPr>
            <p:cNvSpPr/>
            <p:nvPr/>
          </p:nvSpPr>
          <p:spPr>
            <a:xfrm>
              <a:off x="10971847" y="254401"/>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ctangle 46">
              <a:extLst>
                <a:ext uri="{FF2B5EF4-FFF2-40B4-BE49-F238E27FC236}">
                  <a16:creationId xmlns:a16="http://schemas.microsoft.com/office/drawing/2014/main" id="{AE42E5D0-0880-F405-F6B2-B2190E0FD55F}"/>
                </a:ext>
              </a:extLst>
            </p:cNvPr>
            <p:cNvSpPr/>
            <p:nvPr/>
          </p:nvSpPr>
          <p:spPr>
            <a:xfrm>
              <a:off x="11016503" y="316661"/>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ctangle 47">
              <a:extLst>
                <a:ext uri="{FF2B5EF4-FFF2-40B4-BE49-F238E27FC236}">
                  <a16:creationId xmlns:a16="http://schemas.microsoft.com/office/drawing/2014/main" id="{0C2D1FF7-974A-E7D2-A83D-FC4A072395F1}"/>
                </a:ext>
              </a:extLst>
            </p:cNvPr>
            <p:cNvSpPr/>
            <p:nvPr/>
          </p:nvSpPr>
          <p:spPr>
            <a:xfrm>
              <a:off x="11061158" y="346985"/>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ctangle 48">
              <a:extLst>
                <a:ext uri="{FF2B5EF4-FFF2-40B4-BE49-F238E27FC236}">
                  <a16:creationId xmlns:a16="http://schemas.microsoft.com/office/drawing/2014/main" id="{1BF9C275-DC70-EC1C-C9FC-F52323B3D96E}"/>
                </a:ext>
              </a:extLst>
            </p:cNvPr>
            <p:cNvSpPr/>
            <p:nvPr/>
          </p:nvSpPr>
          <p:spPr>
            <a:xfrm>
              <a:off x="11061157" y="301266"/>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ctangle 49">
              <a:extLst>
                <a:ext uri="{FF2B5EF4-FFF2-40B4-BE49-F238E27FC236}">
                  <a16:creationId xmlns:a16="http://schemas.microsoft.com/office/drawing/2014/main" id="{1E142C0B-F55A-F611-73F0-962A03C2FE2A}"/>
                </a:ext>
              </a:extLst>
            </p:cNvPr>
            <p:cNvSpPr/>
            <p:nvPr/>
          </p:nvSpPr>
          <p:spPr>
            <a:xfrm>
              <a:off x="11110852" y="31799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ctangle 50">
              <a:extLst>
                <a:ext uri="{FF2B5EF4-FFF2-40B4-BE49-F238E27FC236}">
                  <a16:creationId xmlns:a16="http://schemas.microsoft.com/office/drawing/2014/main" id="{9EB091F7-26B7-5C0D-02C5-4CC053BD7BF2}"/>
                </a:ext>
              </a:extLst>
            </p:cNvPr>
            <p:cNvSpPr/>
            <p:nvPr/>
          </p:nvSpPr>
          <p:spPr>
            <a:xfrm>
              <a:off x="11110851" y="27094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ctangle 51">
              <a:extLst>
                <a:ext uri="{FF2B5EF4-FFF2-40B4-BE49-F238E27FC236}">
                  <a16:creationId xmlns:a16="http://schemas.microsoft.com/office/drawing/2014/main" id="{6CD20F63-30AD-2767-9160-8D75663BCF4D}"/>
                </a:ext>
              </a:extLst>
            </p:cNvPr>
            <p:cNvSpPr/>
            <p:nvPr/>
          </p:nvSpPr>
          <p:spPr>
            <a:xfrm>
              <a:off x="11061157" y="254401"/>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ectangle 52">
              <a:extLst>
                <a:ext uri="{FF2B5EF4-FFF2-40B4-BE49-F238E27FC236}">
                  <a16:creationId xmlns:a16="http://schemas.microsoft.com/office/drawing/2014/main" id="{5327321E-1F8C-B6F6-F6B1-1B903F184E9A}"/>
                </a:ext>
              </a:extLst>
            </p:cNvPr>
            <p:cNvSpPr/>
            <p:nvPr/>
          </p:nvSpPr>
          <p:spPr>
            <a:xfrm>
              <a:off x="11157251" y="33187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ctangle 53">
              <a:extLst>
                <a:ext uri="{FF2B5EF4-FFF2-40B4-BE49-F238E27FC236}">
                  <a16:creationId xmlns:a16="http://schemas.microsoft.com/office/drawing/2014/main" id="{E29FA7F5-2D0E-97D9-FFF5-F7341C58BABB}"/>
                </a:ext>
              </a:extLst>
            </p:cNvPr>
            <p:cNvSpPr/>
            <p:nvPr/>
          </p:nvSpPr>
          <p:spPr>
            <a:xfrm>
              <a:off x="11157251" y="285438"/>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ctangle 54">
              <a:extLst>
                <a:ext uri="{FF2B5EF4-FFF2-40B4-BE49-F238E27FC236}">
                  <a16:creationId xmlns:a16="http://schemas.microsoft.com/office/drawing/2014/main" id="{A2BDAE83-4544-7C09-5185-0DCD49486D13}"/>
                </a:ext>
              </a:extLst>
            </p:cNvPr>
            <p:cNvSpPr/>
            <p:nvPr/>
          </p:nvSpPr>
          <p:spPr>
            <a:xfrm>
              <a:off x="11110850" y="222993"/>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Rectangle 55">
              <a:extLst>
                <a:ext uri="{FF2B5EF4-FFF2-40B4-BE49-F238E27FC236}">
                  <a16:creationId xmlns:a16="http://schemas.microsoft.com/office/drawing/2014/main" id="{0E1ACA4D-4D10-F558-8393-535949F1E3FE}"/>
                </a:ext>
              </a:extLst>
            </p:cNvPr>
            <p:cNvSpPr/>
            <p:nvPr/>
          </p:nvSpPr>
          <p:spPr>
            <a:xfrm>
              <a:off x="11016393" y="269129"/>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Rectangle 56">
              <a:extLst>
                <a:ext uri="{FF2B5EF4-FFF2-40B4-BE49-F238E27FC236}">
                  <a16:creationId xmlns:a16="http://schemas.microsoft.com/office/drawing/2014/main" id="{CE04D371-0152-3743-7C84-5AA157DAADC0}"/>
                </a:ext>
              </a:extLst>
            </p:cNvPr>
            <p:cNvSpPr/>
            <p:nvPr/>
          </p:nvSpPr>
          <p:spPr>
            <a:xfrm>
              <a:off x="11062112" y="391373"/>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ctangle 57">
              <a:extLst>
                <a:ext uri="{FF2B5EF4-FFF2-40B4-BE49-F238E27FC236}">
                  <a16:creationId xmlns:a16="http://schemas.microsoft.com/office/drawing/2014/main" id="{C389345F-D66C-D570-A91E-451E1E14CEAF}"/>
                </a:ext>
              </a:extLst>
            </p:cNvPr>
            <p:cNvSpPr/>
            <p:nvPr/>
          </p:nvSpPr>
          <p:spPr>
            <a:xfrm>
              <a:off x="11017243" y="454936"/>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Rectangle 58">
              <a:extLst>
                <a:ext uri="{FF2B5EF4-FFF2-40B4-BE49-F238E27FC236}">
                  <a16:creationId xmlns:a16="http://schemas.microsoft.com/office/drawing/2014/main" id="{78B5DAD8-8958-CAE9-C6BF-96A02E92F3DF}"/>
                </a:ext>
              </a:extLst>
            </p:cNvPr>
            <p:cNvSpPr/>
            <p:nvPr/>
          </p:nvSpPr>
          <p:spPr>
            <a:xfrm>
              <a:off x="11017601" y="409975"/>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Rectangle 59">
              <a:extLst>
                <a:ext uri="{FF2B5EF4-FFF2-40B4-BE49-F238E27FC236}">
                  <a16:creationId xmlns:a16="http://schemas.microsoft.com/office/drawing/2014/main" id="{2258EA91-78B9-9992-70F9-2E0411CE5EB1}"/>
                </a:ext>
              </a:extLst>
            </p:cNvPr>
            <p:cNvSpPr/>
            <p:nvPr/>
          </p:nvSpPr>
          <p:spPr>
            <a:xfrm>
              <a:off x="10835748" y="461453"/>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Rectangle 60">
              <a:extLst>
                <a:ext uri="{FF2B5EF4-FFF2-40B4-BE49-F238E27FC236}">
                  <a16:creationId xmlns:a16="http://schemas.microsoft.com/office/drawing/2014/main" id="{5503C427-A64E-6272-FD70-CABA75CB97BB}"/>
                </a:ext>
              </a:extLst>
            </p:cNvPr>
            <p:cNvSpPr/>
            <p:nvPr/>
          </p:nvSpPr>
          <p:spPr>
            <a:xfrm>
              <a:off x="10927713" y="46982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Rectangle 61">
              <a:extLst>
                <a:ext uri="{FF2B5EF4-FFF2-40B4-BE49-F238E27FC236}">
                  <a16:creationId xmlns:a16="http://schemas.microsoft.com/office/drawing/2014/main" id="{88E3EFE2-BC44-A70A-4695-EA7E28547304}"/>
                </a:ext>
              </a:extLst>
            </p:cNvPr>
            <p:cNvSpPr/>
            <p:nvPr/>
          </p:nvSpPr>
          <p:spPr>
            <a:xfrm>
              <a:off x="10697227" y="385697"/>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3" name="Rectangle 62">
              <a:extLst>
                <a:ext uri="{FF2B5EF4-FFF2-40B4-BE49-F238E27FC236}">
                  <a16:creationId xmlns:a16="http://schemas.microsoft.com/office/drawing/2014/main" id="{215361D5-BEE9-479F-0E12-CFDB0CEBBB49}"/>
                </a:ext>
              </a:extLst>
            </p:cNvPr>
            <p:cNvSpPr/>
            <p:nvPr/>
          </p:nvSpPr>
          <p:spPr>
            <a:xfrm>
              <a:off x="10697298" y="43320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Rectangle 63">
              <a:extLst>
                <a:ext uri="{FF2B5EF4-FFF2-40B4-BE49-F238E27FC236}">
                  <a16:creationId xmlns:a16="http://schemas.microsoft.com/office/drawing/2014/main" id="{2F6C1A81-F2CA-302F-3C97-A5594DD7BF60}"/>
                </a:ext>
              </a:extLst>
            </p:cNvPr>
            <p:cNvSpPr/>
            <p:nvPr/>
          </p:nvSpPr>
          <p:spPr>
            <a:xfrm>
              <a:off x="10744165" y="464083"/>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Rectangle 64">
              <a:extLst>
                <a:ext uri="{FF2B5EF4-FFF2-40B4-BE49-F238E27FC236}">
                  <a16:creationId xmlns:a16="http://schemas.microsoft.com/office/drawing/2014/main" id="{DAF0A12A-15C9-31F4-55FD-1975EAC77D1F}"/>
                </a:ext>
              </a:extLst>
            </p:cNvPr>
            <p:cNvSpPr/>
            <p:nvPr/>
          </p:nvSpPr>
          <p:spPr>
            <a:xfrm>
              <a:off x="10971843" y="44122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6" name="Rectangle 65">
              <a:extLst>
                <a:ext uri="{FF2B5EF4-FFF2-40B4-BE49-F238E27FC236}">
                  <a16:creationId xmlns:a16="http://schemas.microsoft.com/office/drawing/2014/main" id="{AE7A1B59-70E7-6A3D-F122-D9CE054DD237}"/>
                </a:ext>
              </a:extLst>
            </p:cNvPr>
            <p:cNvSpPr/>
            <p:nvPr/>
          </p:nvSpPr>
          <p:spPr>
            <a:xfrm>
              <a:off x="11110849" y="358819"/>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7" name="Rectangle 66">
              <a:extLst>
                <a:ext uri="{FF2B5EF4-FFF2-40B4-BE49-F238E27FC236}">
                  <a16:creationId xmlns:a16="http://schemas.microsoft.com/office/drawing/2014/main" id="{E41B0E0E-8098-B748-A704-AF6161D043D9}"/>
                </a:ext>
              </a:extLst>
            </p:cNvPr>
            <p:cNvSpPr/>
            <p:nvPr/>
          </p:nvSpPr>
          <p:spPr>
            <a:xfrm>
              <a:off x="10790557" y="441286"/>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8" name="Rectangle 67">
              <a:extLst>
                <a:ext uri="{FF2B5EF4-FFF2-40B4-BE49-F238E27FC236}">
                  <a16:creationId xmlns:a16="http://schemas.microsoft.com/office/drawing/2014/main" id="{8AE1464F-45C2-AA35-595C-829132F306A6}"/>
                </a:ext>
              </a:extLst>
            </p:cNvPr>
            <p:cNvSpPr/>
            <p:nvPr/>
          </p:nvSpPr>
          <p:spPr>
            <a:xfrm>
              <a:off x="10881454" y="44236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9" name="Rectangle 68">
              <a:extLst>
                <a:ext uri="{FF2B5EF4-FFF2-40B4-BE49-F238E27FC236}">
                  <a16:creationId xmlns:a16="http://schemas.microsoft.com/office/drawing/2014/main" id="{52B01EDD-8501-FBB3-E1ED-605400411B3C}"/>
                </a:ext>
              </a:extLst>
            </p:cNvPr>
            <p:cNvSpPr/>
            <p:nvPr/>
          </p:nvSpPr>
          <p:spPr>
            <a:xfrm>
              <a:off x="11017242" y="365586"/>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Rectangle 69">
              <a:extLst>
                <a:ext uri="{FF2B5EF4-FFF2-40B4-BE49-F238E27FC236}">
                  <a16:creationId xmlns:a16="http://schemas.microsoft.com/office/drawing/2014/main" id="{434F0006-784C-9B20-13EE-C3B10924B49B}"/>
                </a:ext>
              </a:extLst>
            </p:cNvPr>
            <p:cNvSpPr/>
            <p:nvPr/>
          </p:nvSpPr>
          <p:spPr>
            <a:xfrm>
              <a:off x="10971844" y="397592"/>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Rectangle 70">
              <a:extLst>
                <a:ext uri="{FF2B5EF4-FFF2-40B4-BE49-F238E27FC236}">
                  <a16:creationId xmlns:a16="http://schemas.microsoft.com/office/drawing/2014/main" id="{CAABAEA7-D9B6-26E3-0111-6BCDBED6583B}"/>
                </a:ext>
              </a:extLst>
            </p:cNvPr>
            <p:cNvSpPr/>
            <p:nvPr/>
          </p:nvSpPr>
          <p:spPr>
            <a:xfrm>
              <a:off x="10836752" y="415673"/>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 name="Rectangle 71">
              <a:extLst>
                <a:ext uri="{FF2B5EF4-FFF2-40B4-BE49-F238E27FC236}">
                  <a16:creationId xmlns:a16="http://schemas.microsoft.com/office/drawing/2014/main" id="{B71885B2-E58D-BD1A-D3FF-786D8EB8737E}"/>
                </a:ext>
              </a:extLst>
            </p:cNvPr>
            <p:cNvSpPr/>
            <p:nvPr/>
          </p:nvSpPr>
          <p:spPr>
            <a:xfrm>
              <a:off x="10745319" y="371088"/>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 name="Rectangle 72">
              <a:extLst>
                <a:ext uri="{FF2B5EF4-FFF2-40B4-BE49-F238E27FC236}">
                  <a16:creationId xmlns:a16="http://schemas.microsoft.com/office/drawing/2014/main" id="{839A5F5C-942D-E4AA-521F-D3AACD09694E}"/>
                </a:ext>
              </a:extLst>
            </p:cNvPr>
            <p:cNvSpPr/>
            <p:nvPr/>
          </p:nvSpPr>
          <p:spPr>
            <a:xfrm>
              <a:off x="10697604" y="344731"/>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4" name="Rectangle 73">
              <a:extLst>
                <a:ext uri="{FF2B5EF4-FFF2-40B4-BE49-F238E27FC236}">
                  <a16:creationId xmlns:a16="http://schemas.microsoft.com/office/drawing/2014/main" id="{9AA97F4F-5FBF-2EE2-6FA3-8E5B21930C3B}"/>
                </a:ext>
              </a:extLst>
            </p:cNvPr>
            <p:cNvSpPr/>
            <p:nvPr/>
          </p:nvSpPr>
          <p:spPr>
            <a:xfrm>
              <a:off x="10743323" y="418365"/>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5" name="Rectangle 74">
              <a:extLst>
                <a:ext uri="{FF2B5EF4-FFF2-40B4-BE49-F238E27FC236}">
                  <a16:creationId xmlns:a16="http://schemas.microsoft.com/office/drawing/2014/main" id="{9E0E535C-9711-8FCF-D5EC-8C9804594CB5}"/>
                </a:ext>
              </a:extLst>
            </p:cNvPr>
            <p:cNvSpPr/>
            <p:nvPr/>
          </p:nvSpPr>
          <p:spPr>
            <a:xfrm>
              <a:off x="10648490" y="43456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Rectangle 75">
              <a:extLst>
                <a:ext uri="{FF2B5EF4-FFF2-40B4-BE49-F238E27FC236}">
                  <a16:creationId xmlns:a16="http://schemas.microsoft.com/office/drawing/2014/main" id="{2988353F-7906-0A86-0AD5-7B5639DF9A88}"/>
                </a:ext>
              </a:extLst>
            </p:cNvPr>
            <p:cNvSpPr/>
            <p:nvPr/>
          </p:nvSpPr>
          <p:spPr>
            <a:xfrm>
              <a:off x="10697226" y="478922"/>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7" name="Rectangle 76">
              <a:extLst>
                <a:ext uri="{FF2B5EF4-FFF2-40B4-BE49-F238E27FC236}">
                  <a16:creationId xmlns:a16="http://schemas.microsoft.com/office/drawing/2014/main" id="{D77C10BF-C823-EDC3-C941-2AEB40397EBC}"/>
                </a:ext>
              </a:extLst>
            </p:cNvPr>
            <p:cNvSpPr/>
            <p:nvPr/>
          </p:nvSpPr>
          <p:spPr>
            <a:xfrm>
              <a:off x="10648490" y="482071"/>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Rectangle 77">
              <a:extLst>
                <a:ext uri="{FF2B5EF4-FFF2-40B4-BE49-F238E27FC236}">
                  <a16:creationId xmlns:a16="http://schemas.microsoft.com/office/drawing/2014/main" id="{459BF7D6-53DA-47CD-BCE9-A96BC3E77C6E}"/>
                </a:ext>
              </a:extLst>
            </p:cNvPr>
            <p:cNvSpPr/>
            <p:nvPr/>
          </p:nvSpPr>
          <p:spPr>
            <a:xfrm>
              <a:off x="10602658" y="49663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ctangle 78">
              <a:extLst>
                <a:ext uri="{FF2B5EF4-FFF2-40B4-BE49-F238E27FC236}">
                  <a16:creationId xmlns:a16="http://schemas.microsoft.com/office/drawing/2014/main" id="{3EE942DE-5A82-B6DC-638D-53466EFE5FD3}"/>
                </a:ext>
              </a:extLst>
            </p:cNvPr>
            <p:cNvSpPr/>
            <p:nvPr/>
          </p:nvSpPr>
          <p:spPr>
            <a:xfrm>
              <a:off x="10648660" y="529578"/>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ctangle 79">
              <a:extLst>
                <a:ext uri="{FF2B5EF4-FFF2-40B4-BE49-F238E27FC236}">
                  <a16:creationId xmlns:a16="http://schemas.microsoft.com/office/drawing/2014/main" id="{43200CF4-923D-90B8-698A-F004B9A2EB52}"/>
                </a:ext>
              </a:extLst>
            </p:cNvPr>
            <p:cNvSpPr/>
            <p:nvPr/>
          </p:nvSpPr>
          <p:spPr>
            <a:xfrm>
              <a:off x="10974752" y="21528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ctangle 80">
              <a:extLst>
                <a:ext uri="{FF2B5EF4-FFF2-40B4-BE49-F238E27FC236}">
                  <a16:creationId xmlns:a16="http://schemas.microsoft.com/office/drawing/2014/main" id="{247547F9-4998-77E2-BB05-655FB47BD13C}"/>
                </a:ext>
              </a:extLst>
            </p:cNvPr>
            <p:cNvSpPr/>
            <p:nvPr/>
          </p:nvSpPr>
          <p:spPr>
            <a:xfrm>
              <a:off x="11019939" y="2215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ctangle 81">
              <a:extLst>
                <a:ext uri="{FF2B5EF4-FFF2-40B4-BE49-F238E27FC236}">
                  <a16:creationId xmlns:a16="http://schemas.microsoft.com/office/drawing/2014/main" id="{45DD6065-DDB1-D54D-ED6E-19BFC5E30585}"/>
                </a:ext>
              </a:extLst>
            </p:cNvPr>
            <p:cNvSpPr/>
            <p:nvPr/>
          </p:nvSpPr>
          <p:spPr>
            <a:xfrm>
              <a:off x="11064062" y="20767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ctangle 82">
              <a:extLst>
                <a:ext uri="{FF2B5EF4-FFF2-40B4-BE49-F238E27FC236}">
                  <a16:creationId xmlns:a16="http://schemas.microsoft.com/office/drawing/2014/main" id="{E3E1D7EA-52CB-4E12-344A-25F995058232}"/>
                </a:ext>
              </a:extLst>
            </p:cNvPr>
            <p:cNvSpPr/>
            <p:nvPr/>
          </p:nvSpPr>
          <p:spPr>
            <a:xfrm>
              <a:off x="11021922" y="17397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ctangle 83">
              <a:extLst>
                <a:ext uri="{FF2B5EF4-FFF2-40B4-BE49-F238E27FC236}">
                  <a16:creationId xmlns:a16="http://schemas.microsoft.com/office/drawing/2014/main" id="{B0DF2C56-DBE8-B6B0-AABF-72E94FAF246A}"/>
                </a:ext>
              </a:extLst>
            </p:cNvPr>
            <p:cNvSpPr/>
            <p:nvPr/>
          </p:nvSpPr>
          <p:spPr>
            <a:xfrm>
              <a:off x="10975816" y="166569"/>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ctangle 84">
              <a:extLst>
                <a:ext uri="{FF2B5EF4-FFF2-40B4-BE49-F238E27FC236}">
                  <a16:creationId xmlns:a16="http://schemas.microsoft.com/office/drawing/2014/main" id="{8261E397-6D89-06A5-EC6A-73CD438CF1F3}"/>
                </a:ext>
              </a:extLst>
            </p:cNvPr>
            <p:cNvSpPr/>
            <p:nvPr/>
          </p:nvSpPr>
          <p:spPr>
            <a:xfrm>
              <a:off x="11066967" y="17011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ctangle 85">
              <a:extLst>
                <a:ext uri="{FF2B5EF4-FFF2-40B4-BE49-F238E27FC236}">
                  <a16:creationId xmlns:a16="http://schemas.microsoft.com/office/drawing/2014/main" id="{3DEEF76D-9B3A-5C2D-63F2-20F0EE6C157E}"/>
                </a:ext>
              </a:extLst>
            </p:cNvPr>
            <p:cNvSpPr/>
            <p:nvPr/>
          </p:nvSpPr>
          <p:spPr>
            <a:xfrm>
              <a:off x="11110848" y="1795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ctangle 86">
              <a:extLst>
                <a:ext uri="{FF2B5EF4-FFF2-40B4-BE49-F238E27FC236}">
                  <a16:creationId xmlns:a16="http://schemas.microsoft.com/office/drawing/2014/main" id="{D16D4823-43C3-B0DA-DD7C-E00498D8B45A}"/>
                </a:ext>
              </a:extLst>
            </p:cNvPr>
            <p:cNvSpPr/>
            <p:nvPr/>
          </p:nvSpPr>
          <p:spPr>
            <a:xfrm>
              <a:off x="11110847" y="13157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ctangle 87">
              <a:extLst>
                <a:ext uri="{FF2B5EF4-FFF2-40B4-BE49-F238E27FC236}">
                  <a16:creationId xmlns:a16="http://schemas.microsoft.com/office/drawing/2014/main" id="{4E4C1B5D-940F-D557-34A8-D34CC94FE5F9}"/>
                </a:ext>
              </a:extLst>
            </p:cNvPr>
            <p:cNvSpPr/>
            <p:nvPr/>
          </p:nvSpPr>
          <p:spPr>
            <a:xfrm>
              <a:off x="11068028" y="123706"/>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9" name="Rectangle 88">
              <a:extLst>
                <a:ext uri="{FF2B5EF4-FFF2-40B4-BE49-F238E27FC236}">
                  <a16:creationId xmlns:a16="http://schemas.microsoft.com/office/drawing/2014/main" id="{A727886F-B9FE-4C5C-C005-41F307CE151D}"/>
                </a:ext>
              </a:extLst>
            </p:cNvPr>
            <p:cNvSpPr/>
            <p:nvPr/>
          </p:nvSpPr>
          <p:spPr>
            <a:xfrm>
              <a:off x="10744049" y="50640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ctangle 89">
              <a:extLst>
                <a:ext uri="{FF2B5EF4-FFF2-40B4-BE49-F238E27FC236}">
                  <a16:creationId xmlns:a16="http://schemas.microsoft.com/office/drawing/2014/main" id="{1D7EF634-63AF-3B6C-962D-831648A08CEB}"/>
                </a:ext>
              </a:extLst>
            </p:cNvPr>
            <p:cNvSpPr/>
            <p:nvPr/>
          </p:nvSpPr>
          <p:spPr>
            <a:xfrm>
              <a:off x="10791851" y="48688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ctangle 91">
              <a:extLst>
                <a:ext uri="{FF2B5EF4-FFF2-40B4-BE49-F238E27FC236}">
                  <a16:creationId xmlns:a16="http://schemas.microsoft.com/office/drawing/2014/main" id="{5219193B-9F30-4B09-735C-109B64683CC3}"/>
                </a:ext>
              </a:extLst>
            </p:cNvPr>
            <p:cNvSpPr/>
            <p:nvPr/>
          </p:nvSpPr>
          <p:spPr>
            <a:xfrm>
              <a:off x="10603762" y="54267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ctangle 92">
              <a:extLst>
                <a:ext uri="{FF2B5EF4-FFF2-40B4-BE49-F238E27FC236}">
                  <a16:creationId xmlns:a16="http://schemas.microsoft.com/office/drawing/2014/main" id="{8474516D-29D2-FD31-1534-655C73972DE6}"/>
                </a:ext>
              </a:extLst>
            </p:cNvPr>
            <p:cNvSpPr/>
            <p:nvPr/>
          </p:nvSpPr>
          <p:spPr>
            <a:xfrm>
              <a:off x="10554935" y="52114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ctangle 93">
              <a:extLst>
                <a:ext uri="{FF2B5EF4-FFF2-40B4-BE49-F238E27FC236}">
                  <a16:creationId xmlns:a16="http://schemas.microsoft.com/office/drawing/2014/main" id="{E5F442F5-C0DE-6DAD-B696-05F3E7A60780}"/>
                </a:ext>
              </a:extLst>
            </p:cNvPr>
            <p:cNvSpPr/>
            <p:nvPr/>
          </p:nvSpPr>
          <p:spPr>
            <a:xfrm>
              <a:off x="10554934" y="56552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ctangle 94">
              <a:extLst>
                <a:ext uri="{FF2B5EF4-FFF2-40B4-BE49-F238E27FC236}">
                  <a16:creationId xmlns:a16="http://schemas.microsoft.com/office/drawing/2014/main" id="{FDBB998B-E6C0-2DAB-F1EE-05C10B364063}"/>
                </a:ext>
              </a:extLst>
            </p:cNvPr>
            <p:cNvSpPr/>
            <p:nvPr/>
          </p:nvSpPr>
          <p:spPr>
            <a:xfrm>
              <a:off x="10508026" y="54553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ctangle 95">
              <a:extLst>
                <a:ext uri="{FF2B5EF4-FFF2-40B4-BE49-F238E27FC236}">
                  <a16:creationId xmlns:a16="http://schemas.microsoft.com/office/drawing/2014/main" id="{C86F8535-E583-734C-DE8B-284F687A7025}"/>
                </a:ext>
              </a:extLst>
            </p:cNvPr>
            <p:cNvSpPr/>
            <p:nvPr/>
          </p:nvSpPr>
          <p:spPr>
            <a:xfrm>
              <a:off x="10695313" y="52267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ctangle 96">
              <a:extLst>
                <a:ext uri="{FF2B5EF4-FFF2-40B4-BE49-F238E27FC236}">
                  <a16:creationId xmlns:a16="http://schemas.microsoft.com/office/drawing/2014/main" id="{6947B126-92B0-AC68-81B2-C93C2B15C3DC}"/>
                </a:ext>
              </a:extLst>
            </p:cNvPr>
            <p:cNvSpPr/>
            <p:nvPr/>
          </p:nvSpPr>
          <p:spPr>
            <a:xfrm>
              <a:off x="11157248" y="379440"/>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8" name="Rectangle 97">
              <a:extLst>
                <a:ext uri="{FF2B5EF4-FFF2-40B4-BE49-F238E27FC236}">
                  <a16:creationId xmlns:a16="http://schemas.microsoft.com/office/drawing/2014/main" id="{BCDE2DDF-39EB-483E-32AD-C412E6F9BC74}"/>
                </a:ext>
              </a:extLst>
            </p:cNvPr>
            <p:cNvSpPr/>
            <p:nvPr/>
          </p:nvSpPr>
          <p:spPr>
            <a:xfrm>
              <a:off x="11159589" y="2386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9" name="Rectangle 98">
              <a:extLst>
                <a:ext uri="{FF2B5EF4-FFF2-40B4-BE49-F238E27FC236}">
                  <a16:creationId xmlns:a16="http://schemas.microsoft.com/office/drawing/2014/main" id="{A6348CE3-FFAA-440E-73E7-01DB54ECE450}"/>
                </a:ext>
              </a:extLst>
            </p:cNvPr>
            <p:cNvSpPr/>
            <p:nvPr/>
          </p:nvSpPr>
          <p:spPr>
            <a:xfrm>
              <a:off x="11157732" y="19387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0" name="Rectangle 99">
              <a:extLst>
                <a:ext uri="{FF2B5EF4-FFF2-40B4-BE49-F238E27FC236}">
                  <a16:creationId xmlns:a16="http://schemas.microsoft.com/office/drawing/2014/main" id="{DD49B971-BD88-0D0A-3A22-92C7F69A96D5}"/>
                </a:ext>
              </a:extLst>
            </p:cNvPr>
            <p:cNvSpPr/>
            <p:nvPr/>
          </p:nvSpPr>
          <p:spPr>
            <a:xfrm>
              <a:off x="11159253" y="15051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Rectangle 100">
              <a:extLst>
                <a:ext uri="{FF2B5EF4-FFF2-40B4-BE49-F238E27FC236}">
                  <a16:creationId xmlns:a16="http://schemas.microsoft.com/office/drawing/2014/main" id="{63AC9170-EC94-61BB-28DA-981191B2A31F}"/>
                </a:ext>
              </a:extLst>
            </p:cNvPr>
            <p:cNvSpPr/>
            <p:nvPr/>
          </p:nvSpPr>
          <p:spPr>
            <a:xfrm>
              <a:off x="11160962" y="10700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Rectangle 101">
              <a:extLst>
                <a:ext uri="{FF2B5EF4-FFF2-40B4-BE49-F238E27FC236}">
                  <a16:creationId xmlns:a16="http://schemas.microsoft.com/office/drawing/2014/main" id="{72DA5F27-5349-28AA-2212-76CA72071B66}"/>
                </a:ext>
              </a:extLst>
            </p:cNvPr>
            <p:cNvSpPr/>
            <p:nvPr/>
          </p:nvSpPr>
          <p:spPr>
            <a:xfrm>
              <a:off x="11113747" y="8727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04" name="TextBox 103">
            <a:extLst>
              <a:ext uri="{FF2B5EF4-FFF2-40B4-BE49-F238E27FC236}">
                <a16:creationId xmlns:a16="http://schemas.microsoft.com/office/drawing/2014/main" id="{C4FA35D1-63EF-E7F0-2FEC-20545C912227}"/>
              </a:ext>
            </a:extLst>
          </p:cNvPr>
          <p:cNvSpPr txBox="1"/>
          <p:nvPr/>
        </p:nvSpPr>
        <p:spPr>
          <a:xfrm>
            <a:off x="9817479" y="241281"/>
            <a:ext cx="2354446" cy="707886"/>
          </a:xfrm>
          <a:prstGeom prst="rect">
            <a:avLst/>
          </a:prstGeom>
          <a:noFill/>
          <a:ln>
            <a:noFill/>
          </a:ln>
        </p:spPr>
        <p:txBody>
          <a:bodyPr wrap="square" rtlCol="0">
            <a:spAutoFit/>
          </a:bodyPr>
          <a:lstStyle/>
          <a:p>
            <a:r>
              <a:rPr lang="pt-BR" sz="4000" dirty="0">
                <a:ln>
                  <a:solidFill>
                    <a:schemeClr val="accent4">
                      <a:lumMod val="75000"/>
                    </a:schemeClr>
                  </a:solidFill>
                </a:ln>
                <a:solidFill>
                  <a:schemeClr val="accent4"/>
                </a:solidFill>
                <a:latin typeface="Aharoni" panose="02010803020104030203" pitchFamily="2" charset="-79"/>
                <a:cs typeface="Aharoni" panose="02010803020104030203" pitchFamily="2" charset="-79"/>
              </a:rPr>
              <a:t>Biota</a:t>
            </a:r>
            <a:r>
              <a:rPr lang="pt-BR" sz="4000" dirty="0">
                <a:ln>
                  <a:solidFill>
                    <a:srgbClr val="0070C0"/>
                  </a:solidFill>
                </a:ln>
                <a:solidFill>
                  <a:srgbClr val="00B0F0"/>
                </a:solidFill>
                <a:latin typeface="Aharoni" panose="02010803020104030203" pitchFamily="2" charset="-79"/>
                <a:cs typeface="Aharoni" panose="02010803020104030203" pitchFamily="2" charset="-79"/>
              </a:rPr>
              <a:t>Phy</a:t>
            </a:r>
          </a:p>
        </p:txBody>
      </p:sp>
      <p:sp>
        <p:nvSpPr>
          <p:cNvPr id="110" name="Diagonal Stripe 109">
            <a:extLst>
              <a:ext uri="{FF2B5EF4-FFF2-40B4-BE49-F238E27FC236}">
                <a16:creationId xmlns:a16="http://schemas.microsoft.com/office/drawing/2014/main" id="{00371B63-E8F9-65B3-901A-36FAC4396286}"/>
              </a:ext>
            </a:extLst>
          </p:cNvPr>
          <p:cNvSpPr/>
          <p:nvPr/>
        </p:nvSpPr>
        <p:spPr>
          <a:xfrm rot="9634976">
            <a:off x="11891684" y="551970"/>
            <a:ext cx="282564" cy="265833"/>
          </a:xfrm>
          <a:prstGeom prst="diagStripe">
            <a:avLst>
              <a:gd name="adj" fmla="val 92636"/>
            </a:avLst>
          </a:prstGeom>
          <a:solidFill>
            <a:srgbClr val="E11101"/>
          </a:solidFill>
          <a:ln>
            <a:solidFill>
              <a:srgbClr val="E11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12" name="Diagonal Stripe 111">
            <a:extLst>
              <a:ext uri="{FF2B5EF4-FFF2-40B4-BE49-F238E27FC236}">
                <a16:creationId xmlns:a16="http://schemas.microsoft.com/office/drawing/2014/main" id="{5700BB48-80A5-C20E-B50B-593219737C13}"/>
              </a:ext>
            </a:extLst>
          </p:cNvPr>
          <p:cNvSpPr/>
          <p:nvPr/>
        </p:nvSpPr>
        <p:spPr>
          <a:xfrm rot="18842577">
            <a:off x="9747324" y="434920"/>
            <a:ext cx="282564" cy="265833"/>
          </a:xfrm>
          <a:prstGeom prst="diagStripe">
            <a:avLst>
              <a:gd name="adj" fmla="val 92636"/>
            </a:avLst>
          </a:prstGeom>
          <a:solidFill>
            <a:srgbClr val="E11101"/>
          </a:solidFill>
          <a:ln>
            <a:solidFill>
              <a:srgbClr val="E11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cxnSp>
        <p:nvCxnSpPr>
          <p:cNvPr id="114" name="Straight Connector 113">
            <a:extLst>
              <a:ext uri="{FF2B5EF4-FFF2-40B4-BE49-F238E27FC236}">
                <a16:creationId xmlns:a16="http://schemas.microsoft.com/office/drawing/2014/main" id="{CCC73027-A282-9614-917F-90D3341D2A4D}"/>
              </a:ext>
            </a:extLst>
          </p:cNvPr>
          <p:cNvCxnSpPr>
            <a:cxnSpLocks/>
          </p:cNvCxnSpPr>
          <p:nvPr/>
        </p:nvCxnSpPr>
        <p:spPr>
          <a:xfrm>
            <a:off x="0" y="6336568"/>
            <a:ext cx="12210400" cy="0"/>
          </a:xfrm>
          <a:prstGeom prst="line">
            <a:avLst/>
          </a:prstGeom>
          <a:ln w="38100">
            <a:solidFill>
              <a:srgbClr val="E11101"/>
            </a:solidFill>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78137549-73FA-337E-1A1A-4C809DF8315F}"/>
              </a:ext>
            </a:extLst>
          </p:cNvPr>
          <p:cNvSpPr txBox="1"/>
          <p:nvPr/>
        </p:nvSpPr>
        <p:spPr>
          <a:xfrm>
            <a:off x="-9088" y="6354856"/>
            <a:ext cx="12210344" cy="499438"/>
          </a:xfrm>
          <a:prstGeom prst="rect">
            <a:avLst/>
          </a:prstGeom>
          <a:solidFill>
            <a:schemeClr val="bg1">
              <a:lumMod val="95000"/>
            </a:schemeClr>
          </a:solidFill>
        </p:spPr>
        <p:txBody>
          <a:bodyPr wrap="square" rtlCol="0">
            <a:spAutoFit/>
          </a:bodyPr>
          <a:lstStyle/>
          <a:p>
            <a:endParaRPr lang="pt-BR" dirty="0"/>
          </a:p>
        </p:txBody>
      </p:sp>
      <p:sp>
        <p:nvSpPr>
          <p:cNvPr id="118" name="Slide Number Placeholder 117">
            <a:extLst>
              <a:ext uri="{FF2B5EF4-FFF2-40B4-BE49-F238E27FC236}">
                <a16:creationId xmlns:a16="http://schemas.microsoft.com/office/drawing/2014/main" id="{17DD33B6-40C6-D9A3-3DC8-4A975BF9FFFA}"/>
              </a:ext>
            </a:extLst>
          </p:cNvPr>
          <p:cNvSpPr>
            <a:spLocks noGrp="1"/>
          </p:cNvSpPr>
          <p:nvPr>
            <p:ph type="sldNum" sz="quarter" idx="12"/>
          </p:nvPr>
        </p:nvSpPr>
        <p:spPr/>
        <p:txBody>
          <a:bodyPr/>
          <a:lstStyle/>
          <a:p>
            <a:fld id="{F82A09A3-C412-4A54-B77C-B6A9426666EF}" type="slidenum">
              <a:rPr lang="pt-BR" sz="1800" smtClean="0">
                <a:solidFill>
                  <a:srgbClr val="E11101"/>
                </a:solidFill>
              </a:rPr>
              <a:t>29</a:t>
            </a:fld>
            <a:endParaRPr lang="pt-BR" sz="1800" dirty="0">
              <a:solidFill>
                <a:srgbClr val="E11101"/>
              </a:solidFill>
            </a:endParaRPr>
          </a:p>
        </p:txBody>
      </p:sp>
      <p:cxnSp>
        <p:nvCxnSpPr>
          <p:cNvPr id="120" name="Straight Connector 119">
            <a:extLst>
              <a:ext uri="{FF2B5EF4-FFF2-40B4-BE49-F238E27FC236}">
                <a16:creationId xmlns:a16="http://schemas.microsoft.com/office/drawing/2014/main" id="{C124C382-8D57-D22B-726C-5EE83341EFF6}"/>
              </a:ext>
            </a:extLst>
          </p:cNvPr>
          <p:cNvCxnSpPr>
            <a:cxnSpLocks/>
          </p:cNvCxnSpPr>
          <p:nvPr/>
        </p:nvCxnSpPr>
        <p:spPr>
          <a:xfrm>
            <a:off x="0" y="1010029"/>
            <a:ext cx="12210400" cy="0"/>
          </a:xfrm>
          <a:prstGeom prst="line">
            <a:avLst/>
          </a:prstGeom>
          <a:ln w="38100">
            <a:solidFill>
              <a:srgbClr val="E1110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397887B-8383-5628-0F74-FECA620E220A}"/>
              </a:ext>
            </a:extLst>
          </p:cNvPr>
          <p:cNvSpPr txBox="1"/>
          <p:nvPr/>
        </p:nvSpPr>
        <p:spPr>
          <a:xfrm>
            <a:off x="155926" y="2874184"/>
            <a:ext cx="11877040" cy="830997"/>
          </a:xfrm>
          <a:prstGeom prst="rect">
            <a:avLst/>
          </a:prstGeom>
          <a:noFill/>
        </p:spPr>
        <p:txBody>
          <a:bodyPr wrap="square" rtlCol="0">
            <a:spAutoFit/>
          </a:bodyPr>
          <a:lstStyle/>
          <a:p>
            <a:pPr algn="ctr"/>
            <a:r>
              <a:rPr lang="en-US" sz="4800" dirty="0">
                <a:ln>
                  <a:solidFill>
                    <a:schemeClr val="bg1">
                      <a:lumMod val="95000"/>
                    </a:schemeClr>
                  </a:solidFill>
                </a:ln>
                <a:solidFill>
                  <a:schemeClr val="tx1">
                    <a:lumMod val="65000"/>
                    <a:lumOff val="35000"/>
                  </a:schemeClr>
                </a:solidFill>
                <a:latin typeface="Aharoni" panose="02010803020104030203" pitchFamily="2" charset="-79"/>
                <a:cs typeface="Aharoni" panose="02010803020104030203" pitchFamily="2" charset="-79"/>
              </a:rPr>
              <a:t>Clean Your Dirty Data</a:t>
            </a:r>
          </a:p>
        </p:txBody>
      </p:sp>
      <p:sp>
        <p:nvSpPr>
          <p:cNvPr id="105" name="TextBox 104">
            <a:extLst>
              <a:ext uri="{FF2B5EF4-FFF2-40B4-BE49-F238E27FC236}">
                <a16:creationId xmlns:a16="http://schemas.microsoft.com/office/drawing/2014/main" id="{CC6FC3F6-EF9E-FDAA-B59B-8B7DD2798862}"/>
              </a:ext>
            </a:extLst>
          </p:cNvPr>
          <p:cNvSpPr txBox="1"/>
          <p:nvPr/>
        </p:nvSpPr>
        <p:spPr>
          <a:xfrm>
            <a:off x="155926" y="1394153"/>
            <a:ext cx="11877040" cy="830997"/>
          </a:xfrm>
          <a:prstGeom prst="rect">
            <a:avLst/>
          </a:prstGeom>
          <a:noFill/>
        </p:spPr>
        <p:txBody>
          <a:bodyPr wrap="square" rtlCol="0">
            <a:spAutoFit/>
          </a:bodyPr>
          <a:lstStyle/>
          <a:p>
            <a:pPr algn="ctr"/>
            <a:r>
              <a:rPr lang="en-US" sz="4800" dirty="0">
                <a:ln>
                  <a:solidFill>
                    <a:schemeClr val="bg1">
                      <a:lumMod val="95000"/>
                    </a:schemeClr>
                  </a:solidFill>
                </a:ln>
                <a:solidFill>
                  <a:srgbClr val="E11101"/>
                </a:solidFill>
                <a:latin typeface="Aharoni" panose="02010803020104030203" pitchFamily="2" charset="-79"/>
                <a:cs typeface="Aharoni" panose="02010803020104030203" pitchFamily="2" charset="-79"/>
              </a:rPr>
              <a:t>Webinar 3</a:t>
            </a:r>
            <a:endParaRPr lang="pt-BR" sz="4800" dirty="0">
              <a:ln>
                <a:solidFill>
                  <a:schemeClr val="bg1">
                    <a:lumMod val="95000"/>
                  </a:schemeClr>
                </a:solidFill>
              </a:ln>
              <a:solidFill>
                <a:srgbClr val="E1110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569499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p:cNvSpPr>
            <a:spLocks noGrp="1"/>
          </p:cNvSpPr>
          <p:nvPr>
            <p:ph type="title"/>
          </p:nvPr>
        </p:nvSpPr>
        <p:spPr bwMode="auto">
          <a:xfrm>
            <a:off x="3009900" y="233944"/>
            <a:ext cx="6172200" cy="42862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pPr algn="ctr"/>
            <a:r>
              <a:rPr lang="en-US" dirty="0">
                <a:solidFill>
                  <a:srgbClr val="0070C0"/>
                </a:solidFill>
                <a:latin typeface="+mn-lt"/>
                <a:cs typeface="Helvetica" charset="0"/>
              </a:rPr>
              <a:t>Label Data</a:t>
            </a:r>
            <a:br>
              <a:rPr lang="en-US" dirty="0">
                <a:solidFill>
                  <a:srgbClr val="0070C0"/>
                </a:solidFill>
                <a:latin typeface="+mn-lt"/>
                <a:cs typeface="Helvetica" charset="0"/>
              </a:rPr>
            </a:br>
            <a:r>
              <a:rPr lang="en-US" dirty="0">
                <a:solidFill>
                  <a:srgbClr val="0070C0"/>
                </a:solidFill>
                <a:latin typeface="+mn-lt"/>
                <a:cs typeface="Helvetica" charset="0"/>
              </a:rPr>
              <a:t>(Occurrences)</a:t>
            </a:r>
          </a:p>
        </p:txBody>
      </p:sp>
      <p:pic>
        <p:nvPicPr>
          <p:cNvPr id="104450" name="Picture 3" descr="139652a1-sized.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03721" y="363284"/>
            <a:ext cx="4254004" cy="61314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Content Placeholder 2"/>
          <p:cNvSpPr txBox="1">
            <a:spLocks/>
          </p:cNvSpPr>
          <p:nvPr/>
        </p:nvSpPr>
        <p:spPr>
          <a:xfrm>
            <a:off x="1270595" y="2055018"/>
            <a:ext cx="6172200" cy="3525441"/>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Cambria"/>
                <a:ea typeface="+mn-ea"/>
                <a:cs typeface="Cambria"/>
              </a:defRPr>
            </a:lvl2pPr>
            <a:lvl3pPr marL="1143000" indent="-228600" algn="l" defTabSz="457200" rtl="0" eaLnBrk="1" latinLnBrk="0" hangingPunct="1">
              <a:spcBef>
                <a:spcPct val="20000"/>
              </a:spcBef>
              <a:buFont typeface="Arial"/>
              <a:buChar char="•"/>
              <a:defRPr sz="2400" kern="1200">
                <a:solidFill>
                  <a:schemeClr val="tx1"/>
                </a:solidFill>
                <a:latin typeface="Cambria"/>
                <a:ea typeface="+mn-ea"/>
                <a:cs typeface="Cambria"/>
              </a:defRPr>
            </a:lvl3pPr>
            <a:lvl4pPr marL="1600200" indent="-228600" algn="l" defTabSz="457200" rtl="0" eaLnBrk="1" latinLnBrk="0" hangingPunct="1">
              <a:spcBef>
                <a:spcPct val="20000"/>
              </a:spcBef>
              <a:buFont typeface="Arial"/>
              <a:buChar char="–"/>
              <a:defRPr sz="2000" kern="1200">
                <a:solidFill>
                  <a:schemeClr val="tx1"/>
                </a:solidFill>
                <a:latin typeface="Cambria"/>
                <a:ea typeface="+mn-ea"/>
                <a:cs typeface="Cambria"/>
              </a:defRPr>
            </a:lvl4pPr>
            <a:lvl5pPr marL="2057400" indent="-228600" algn="l" defTabSz="457200" rtl="0" eaLnBrk="1" latinLnBrk="0" hangingPunct="1">
              <a:spcBef>
                <a:spcPct val="20000"/>
              </a:spcBef>
              <a:buFont typeface="Arial"/>
              <a:buChar char="»"/>
              <a:defRPr sz="2000" kern="1200">
                <a:solidFill>
                  <a:schemeClr val="tx1"/>
                </a:solidFill>
                <a:latin typeface="Cambria"/>
                <a:ea typeface="+mn-ea"/>
                <a:cs typeface="Cambri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dirty="0">
                <a:solidFill>
                  <a:prstClr val="black"/>
                </a:solidFill>
                <a:latin typeface="Calibri"/>
              </a:rPr>
              <a:t>Scientific name</a:t>
            </a:r>
          </a:p>
          <a:p>
            <a:pPr>
              <a:defRPr/>
            </a:pPr>
            <a:r>
              <a:rPr lang="en-US" dirty="0">
                <a:solidFill>
                  <a:prstClr val="black"/>
                </a:solidFill>
                <a:latin typeface="Calibri"/>
              </a:rPr>
              <a:t>Date</a:t>
            </a:r>
          </a:p>
          <a:p>
            <a:pPr>
              <a:defRPr/>
            </a:pPr>
            <a:r>
              <a:rPr lang="en-US" dirty="0">
                <a:solidFill>
                  <a:prstClr val="black"/>
                </a:solidFill>
                <a:latin typeface="Calibri"/>
              </a:rPr>
              <a:t>Collector</a:t>
            </a:r>
          </a:p>
          <a:p>
            <a:pPr>
              <a:defRPr/>
            </a:pPr>
            <a:r>
              <a:rPr lang="en-US" dirty="0">
                <a:solidFill>
                  <a:prstClr val="black"/>
                </a:solidFill>
                <a:latin typeface="Calibri"/>
              </a:rPr>
              <a:t>Location – state, county, </a:t>
            </a:r>
          </a:p>
          <a:p>
            <a:pPr marL="0" indent="0">
              <a:buNone/>
              <a:defRPr/>
            </a:pPr>
            <a:r>
              <a:rPr lang="en-US" dirty="0">
                <a:solidFill>
                  <a:prstClr val="black"/>
                </a:solidFill>
                <a:latin typeface="Calibri"/>
              </a:rPr>
              <a:t>	specific site, </a:t>
            </a:r>
          </a:p>
          <a:p>
            <a:pPr marL="0" indent="0">
              <a:buNone/>
              <a:defRPr/>
            </a:pPr>
            <a:r>
              <a:rPr lang="en-US" dirty="0">
                <a:solidFill>
                  <a:prstClr val="black"/>
                </a:solidFill>
                <a:latin typeface="Calibri"/>
              </a:rPr>
              <a:t>	GPS coordinates</a:t>
            </a:r>
          </a:p>
          <a:p>
            <a:pPr>
              <a:defRPr/>
            </a:pPr>
            <a:r>
              <a:rPr lang="en-US" dirty="0">
                <a:solidFill>
                  <a:prstClr val="black"/>
                </a:solidFill>
                <a:latin typeface="Calibri"/>
              </a:rPr>
              <a:t>Associated species</a:t>
            </a:r>
          </a:p>
          <a:p>
            <a:pPr>
              <a:defRPr/>
            </a:pPr>
            <a:endParaRPr lang="en-US" dirty="0">
              <a:solidFill>
                <a:prstClr val="black"/>
              </a:solidFill>
              <a:latin typeface="Calibri"/>
            </a:endParaRPr>
          </a:p>
        </p:txBody>
      </p:sp>
      <p:sp>
        <p:nvSpPr>
          <p:cNvPr id="104452" name="Oval 6"/>
          <p:cNvSpPr>
            <a:spLocks noChangeArrowheads="1"/>
          </p:cNvSpPr>
          <p:nvPr/>
        </p:nvSpPr>
        <p:spPr bwMode="auto">
          <a:xfrm>
            <a:off x="10431979" y="5580459"/>
            <a:ext cx="1296591" cy="1015603"/>
          </a:xfrm>
          <a:prstGeom prst="ellipse">
            <a:avLst/>
          </a:prstGeom>
          <a:noFill/>
          <a:ln w="571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pPr eaLnBrk="0" fontAlgn="base" hangingPunct="0">
              <a:spcBef>
                <a:spcPct val="0"/>
              </a:spcBef>
              <a:spcAft>
                <a:spcPct val="0"/>
              </a:spcAft>
            </a:pPr>
            <a:endParaRPr lang="en-US">
              <a:solidFill>
                <a:srgbClr val="000000"/>
              </a:solidFill>
              <a:latin typeface="Arial" charset="0"/>
              <a:ea typeface="ＭＳ Ｐゴシック" charset="0"/>
              <a:cs typeface="ＭＳ Ｐゴシック" charset="0"/>
            </a:endParaRPr>
          </a:p>
        </p:txBody>
      </p:sp>
      <p:cxnSp>
        <p:nvCxnSpPr>
          <p:cNvPr id="7" name="Straight Arrow Connector 6"/>
          <p:cNvCxnSpPr/>
          <p:nvPr/>
        </p:nvCxnSpPr>
        <p:spPr>
          <a:xfrm>
            <a:off x="234275" y="4135455"/>
            <a:ext cx="1036320" cy="0"/>
          </a:xfrm>
          <a:prstGeom prst="straightConnector1">
            <a:avLst/>
          </a:prstGeom>
          <a:ln w="254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6965777"/>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extBox 90">
            <a:extLst>
              <a:ext uri="{FF2B5EF4-FFF2-40B4-BE49-F238E27FC236}">
                <a16:creationId xmlns:a16="http://schemas.microsoft.com/office/drawing/2014/main" id="{A62C383B-AE48-8033-9CF2-FC1E1E250D7C}"/>
              </a:ext>
            </a:extLst>
          </p:cNvPr>
          <p:cNvSpPr txBox="1"/>
          <p:nvPr/>
        </p:nvSpPr>
        <p:spPr>
          <a:xfrm>
            <a:off x="-9088" y="6354856"/>
            <a:ext cx="12210344" cy="499438"/>
          </a:xfrm>
          <a:prstGeom prst="rect">
            <a:avLst/>
          </a:prstGeom>
          <a:solidFill>
            <a:schemeClr val="bg1">
              <a:lumMod val="95000"/>
            </a:schemeClr>
          </a:solidFill>
        </p:spPr>
        <p:txBody>
          <a:bodyPr wrap="square" rtlCol="0">
            <a:spAutoFit/>
          </a:bodyPr>
          <a:lstStyle/>
          <a:p>
            <a:endParaRPr lang="pt-BR" dirty="0"/>
          </a:p>
        </p:txBody>
      </p:sp>
      <p:sp>
        <p:nvSpPr>
          <p:cNvPr id="5" name="TextBox 4">
            <a:extLst>
              <a:ext uri="{FF2B5EF4-FFF2-40B4-BE49-F238E27FC236}">
                <a16:creationId xmlns:a16="http://schemas.microsoft.com/office/drawing/2014/main" id="{C6DD56C3-694B-5538-9446-36BEE6A2BBCD}"/>
              </a:ext>
            </a:extLst>
          </p:cNvPr>
          <p:cNvSpPr txBox="1"/>
          <p:nvPr/>
        </p:nvSpPr>
        <p:spPr>
          <a:xfrm>
            <a:off x="0" y="4189"/>
            <a:ext cx="12192000" cy="1005840"/>
          </a:xfrm>
          <a:prstGeom prst="rect">
            <a:avLst/>
          </a:prstGeom>
          <a:solidFill>
            <a:schemeClr val="bg1">
              <a:lumMod val="95000"/>
            </a:schemeClr>
          </a:solidFill>
        </p:spPr>
        <p:txBody>
          <a:bodyPr wrap="square" rtlCol="0">
            <a:spAutoFit/>
          </a:bodyPr>
          <a:lstStyle/>
          <a:p>
            <a:endParaRPr lang="pt-BR" dirty="0"/>
          </a:p>
        </p:txBody>
      </p:sp>
      <p:grpSp>
        <p:nvGrpSpPr>
          <p:cNvPr id="103" name="Group 102">
            <a:extLst>
              <a:ext uri="{FF2B5EF4-FFF2-40B4-BE49-F238E27FC236}">
                <a16:creationId xmlns:a16="http://schemas.microsoft.com/office/drawing/2014/main" id="{4C7D0A52-ACD4-290B-96D6-3FFC607FD06E}"/>
              </a:ext>
            </a:extLst>
          </p:cNvPr>
          <p:cNvGrpSpPr/>
          <p:nvPr/>
        </p:nvGrpSpPr>
        <p:grpSpPr>
          <a:xfrm>
            <a:off x="10581163" y="333235"/>
            <a:ext cx="698655" cy="523978"/>
            <a:chOff x="10508026" y="87270"/>
            <a:chExt cx="698655" cy="523978"/>
          </a:xfrm>
        </p:grpSpPr>
        <p:sp>
          <p:nvSpPr>
            <p:cNvPr id="14" name="Rectangle 13">
              <a:extLst>
                <a:ext uri="{FF2B5EF4-FFF2-40B4-BE49-F238E27FC236}">
                  <a16:creationId xmlns:a16="http://schemas.microsoft.com/office/drawing/2014/main" id="{9090B215-52B2-E5E9-28F8-334394C0A9AF}"/>
                </a:ext>
              </a:extLst>
            </p:cNvPr>
            <p:cNvSpPr/>
            <p:nvPr/>
          </p:nvSpPr>
          <p:spPr>
            <a:xfrm>
              <a:off x="10698603" y="29901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Rectangle 20">
              <a:extLst>
                <a:ext uri="{FF2B5EF4-FFF2-40B4-BE49-F238E27FC236}">
                  <a16:creationId xmlns:a16="http://schemas.microsoft.com/office/drawing/2014/main" id="{D715393E-0566-2A14-A033-BE0685CCF25D}"/>
                </a:ext>
              </a:extLst>
            </p:cNvPr>
            <p:cNvSpPr/>
            <p:nvPr/>
          </p:nvSpPr>
          <p:spPr>
            <a:xfrm>
              <a:off x="10744322" y="27615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Rectangle 21">
              <a:extLst>
                <a:ext uri="{FF2B5EF4-FFF2-40B4-BE49-F238E27FC236}">
                  <a16:creationId xmlns:a16="http://schemas.microsoft.com/office/drawing/2014/main" id="{5A31F202-07C4-9C35-D883-4A5C9F4E9238}"/>
                </a:ext>
              </a:extLst>
            </p:cNvPr>
            <p:cNvSpPr/>
            <p:nvPr/>
          </p:nvSpPr>
          <p:spPr>
            <a:xfrm>
              <a:off x="10744321" y="32187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ctangle 22">
              <a:extLst>
                <a:ext uri="{FF2B5EF4-FFF2-40B4-BE49-F238E27FC236}">
                  <a16:creationId xmlns:a16="http://schemas.microsoft.com/office/drawing/2014/main" id="{CE0B3671-F393-9692-CBF1-F9C3842D9D96}"/>
                </a:ext>
              </a:extLst>
            </p:cNvPr>
            <p:cNvSpPr/>
            <p:nvPr/>
          </p:nvSpPr>
          <p:spPr>
            <a:xfrm>
              <a:off x="10790040" y="35330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Rectangle 23">
              <a:extLst>
                <a:ext uri="{FF2B5EF4-FFF2-40B4-BE49-F238E27FC236}">
                  <a16:creationId xmlns:a16="http://schemas.microsoft.com/office/drawing/2014/main" id="{7366142B-51C4-040F-CF33-984C08271572}"/>
                </a:ext>
              </a:extLst>
            </p:cNvPr>
            <p:cNvSpPr/>
            <p:nvPr/>
          </p:nvSpPr>
          <p:spPr>
            <a:xfrm>
              <a:off x="10790040" y="30901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ctangle 24">
              <a:extLst>
                <a:ext uri="{FF2B5EF4-FFF2-40B4-BE49-F238E27FC236}">
                  <a16:creationId xmlns:a16="http://schemas.microsoft.com/office/drawing/2014/main" id="{C569A300-30B7-A94C-13F2-6BA29CCBB1C1}"/>
                </a:ext>
              </a:extLst>
            </p:cNvPr>
            <p:cNvSpPr/>
            <p:nvPr/>
          </p:nvSpPr>
          <p:spPr>
            <a:xfrm>
              <a:off x="10835759" y="36759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ctangle 25">
              <a:extLst>
                <a:ext uri="{FF2B5EF4-FFF2-40B4-BE49-F238E27FC236}">
                  <a16:creationId xmlns:a16="http://schemas.microsoft.com/office/drawing/2014/main" id="{E1E172D3-A44E-A508-5AF3-51D020E85978}"/>
                </a:ext>
              </a:extLst>
            </p:cNvPr>
            <p:cNvSpPr/>
            <p:nvPr/>
          </p:nvSpPr>
          <p:spPr>
            <a:xfrm>
              <a:off x="10835758" y="321872"/>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ctangle 26">
              <a:extLst>
                <a:ext uri="{FF2B5EF4-FFF2-40B4-BE49-F238E27FC236}">
                  <a16:creationId xmlns:a16="http://schemas.microsoft.com/office/drawing/2014/main" id="{371E4CE3-D151-B8FC-581F-8F35244DE1EA}"/>
                </a:ext>
              </a:extLst>
            </p:cNvPr>
            <p:cNvSpPr/>
            <p:nvPr/>
          </p:nvSpPr>
          <p:spPr>
            <a:xfrm>
              <a:off x="10882536" y="304884"/>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ctangle 27">
              <a:extLst>
                <a:ext uri="{FF2B5EF4-FFF2-40B4-BE49-F238E27FC236}">
                  <a16:creationId xmlns:a16="http://schemas.microsoft.com/office/drawing/2014/main" id="{D1E3801A-1393-3A16-D790-9E5243303E57}"/>
                </a:ext>
              </a:extLst>
            </p:cNvPr>
            <p:cNvSpPr/>
            <p:nvPr/>
          </p:nvSpPr>
          <p:spPr>
            <a:xfrm>
              <a:off x="10881477" y="35330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Rectangle 28">
              <a:extLst>
                <a:ext uri="{FF2B5EF4-FFF2-40B4-BE49-F238E27FC236}">
                  <a16:creationId xmlns:a16="http://schemas.microsoft.com/office/drawing/2014/main" id="{E67F7EA1-1846-084E-A725-81821F10C599}"/>
                </a:ext>
              </a:extLst>
            </p:cNvPr>
            <p:cNvSpPr/>
            <p:nvPr/>
          </p:nvSpPr>
          <p:spPr>
            <a:xfrm>
              <a:off x="10881477" y="40013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ctangle 29">
              <a:extLst>
                <a:ext uri="{FF2B5EF4-FFF2-40B4-BE49-F238E27FC236}">
                  <a16:creationId xmlns:a16="http://schemas.microsoft.com/office/drawing/2014/main" id="{839263C3-C5CE-712D-1887-CBC276721F23}"/>
                </a:ext>
              </a:extLst>
            </p:cNvPr>
            <p:cNvSpPr/>
            <p:nvPr/>
          </p:nvSpPr>
          <p:spPr>
            <a:xfrm>
              <a:off x="10927192" y="37616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a:extLst>
                <a:ext uri="{FF2B5EF4-FFF2-40B4-BE49-F238E27FC236}">
                  <a16:creationId xmlns:a16="http://schemas.microsoft.com/office/drawing/2014/main" id="{0CB2B545-29C6-845E-1C00-4002E066F730}"/>
                </a:ext>
              </a:extLst>
            </p:cNvPr>
            <p:cNvSpPr/>
            <p:nvPr/>
          </p:nvSpPr>
          <p:spPr>
            <a:xfrm>
              <a:off x="10790039" y="260437"/>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Rectangle 32">
              <a:extLst>
                <a:ext uri="{FF2B5EF4-FFF2-40B4-BE49-F238E27FC236}">
                  <a16:creationId xmlns:a16="http://schemas.microsoft.com/office/drawing/2014/main" id="{8FB5A0F3-62FC-80A3-29AA-8766CC46D459}"/>
                </a:ext>
              </a:extLst>
            </p:cNvPr>
            <p:cNvSpPr/>
            <p:nvPr/>
          </p:nvSpPr>
          <p:spPr>
            <a:xfrm>
              <a:off x="10835757" y="273486"/>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ctangle 33">
              <a:extLst>
                <a:ext uri="{FF2B5EF4-FFF2-40B4-BE49-F238E27FC236}">
                  <a16:creationId xmlns:a16="http://schemas.microsoft.com/office/drawing/2014/main" id="{322841A7-E91D-53E5-FF76-72ED093A5FCD}"/>
                </a:ext>
              </a:extLst>
            </p:cNvPr>
            <p:cNvSpPr/>
            <p:nvPr/>
          </p:nvSpPr>
          <p:spPr>
            <a:xfrm>
              <a:off x="10881476" y="257815"/>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Rectangle 34">
              <a:extLst>
                <a:ext uri="{FF2B5EF4-FFF2-40B4-BE49-F238E27FC236}">
                  <a16:creationId xmlns:a16="http://schemas.microsoft.com/office/drawing/2014/main" id="{43E1447C-DA57-8B8A-A309-6056319BA155}"/>
                </a:ext>
              </a:extLst>
            </p:cNvPr>
            <p:cNvSpPr/>
            <p:nvPr/>
          </p:nvSpPr>
          <p:spPr>
            <a:xfrm>
              <a:off x="10927195" y="233606"/>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Rectangle 35">
              <a:extLst>
                <a:ext uri="{FF2B5EF4-FFF2-40B4-BE49-F238E27FC236}">
                  <a16:creationId xmlns:a16="http://schemas.microsoft.com/office/drawing/2014/main" id="{18FB39D7-C60D-3764-8B88-FD208E99DB8C}"/>
                </a:ext>
              </a:extLst>
            </p:cNvPr>
            <p:cNvSpPr/>
            <p:nvPr/>
          </p:nvSpPr>
          <p:spPr>
            <a:xfrm>
              <a:off x="10927192" y="281183"/>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Rectangle 36">
              <a:extLst>
                <a:ext uri="{FF2B5EF4-FFF2-40B4-BE49-F238E27FC236}">
                  <a16:creationId xmlns:a16="http://schemas.microsoft.com/office/drawing/2014/main" id="{FD0379E1-83E3-D760-D379-1979689F47C9}"/>
                </a:ext>
              </a:extLst>
            </p:cNvPr>
            <p:cNvSpPr/>
            <p:nvPr/>
          </p:nvSpPr>
          <p:spPr>
            <a:xfrm>
              <a:off x="10927192" y="328585"/>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ctangle 37">
              <a:extLst>
                <a:ext uri="{FF2B5EF4-FFF2-40B4-BE49-F238E27FC236}">
                  <a16:creationId xmlns:a16="http://schemas.microsoft.com/office/drawing/2014/main" id="{D588437E-74E9-E7CD-7B52-EB4F8471DF98}"/>
                </a:ext>
              </a:extLst>
            </p:cNvPr>
            <p:cNvSpPr/>
            <p:nvPr/>
          </p:nvSpPr>
          <p:spPr>
            <a:xfrm>
              <a:off x="10927192" y="42299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ctangle 38">
              <a:extLst>
                <a:ext uri="{FF2B5EF4-FFF2-40B4-BE49-F238E27FC236}">
                  <a16:creationId xmlns:a16="http://schemas.microsoft.com/office/drawing/2014/main" id="{C6F1C0B7-5967-DE1B-2720-9C6EEFCBEC6F}"/>
                </a:ext>
              </a:extLst>
            </p:cNvPr>
            <p:cNvSpPr/>
            <p:nvPr/>
          </p:nvSpPr>
          <p:spPr>
            <a:xfrm>
              <a:off x="10790038" y="39759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Rectangle 39">
              <a:extLst>
                <a:ext uri="{FF2B5EF4-FFF2-40B4-BE49-F238E27FC236}">
                  <a16:creationId xmlns:a16="http://schemas.microsoft.com/office/drawing/2014/main" id="{5AA32692-F265-10E8-7330-42BDA56E4477}"/>
                </a:ext>
              </a:extLst>
            </p:cNvPr>
            <p:cNvSpPr/>
            <p:nvPr/>
          </p:nvSpPr>
          <p:spPr>
            <a:xfrm>
              <a:off x="10971848" y="35187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ctangle 40">
              <a:extLst>
                <a:ext uri="{FF2B5EF4-FFF2-40B4-BE49-F238E27FC236}">
                  <a16:creationId xmlns:a16="http://schemas.microsoft.com/office/drawing/2014/main" id="{D4D8CC37-6222-289A-625E-F008FEF0D95B}"/>
                </a:ext>
              </a:extLst>
            </p:cNvPr>
            <p:cNvSpPr/>
            <p:nvPr/>
          </p:nvSpPr>
          <p:spPr>
            <a:xfrm>
              <a:off x="10971847" y="30361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Rectangle 41">
              <a:extLst>
                <a:ext uri="{FF2B5EF4-FFF2-40B4-BE49-F238E27FC236}">
                  <a16:creationId xmlns:a16="http://schemas.microsoft.com/office/drawing/2014/main" id="{30D7C49B-09C7-7533-FF10-89B68E97DA8E}"/>
                </a:ext>
              </a:extLst>
            </p:cNvPr>
            <p:cNvSpPr/>
            <p:nvPr/>
          </p:nvSpPr>
          <p:spPr>
            <a:xfrm>
              <a:off x="10927192" y="185187"/>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ctangle 42">
              <a:extLst>
                <a:ext uri="{FF2B5EF4-FFF2-40B4-BE49-F238E27FC236}">
                  <a16:creationId xmlns:a16="http://schemas.microsoft.com/office/drawing/2014/main" id="{97237E08-5091-1687-AC70-45A31DF931CC}"/>
                </a:ext>
              </a:extLst>
            </p:cNvPr>
            <p:cNvSpPr/>
            <p:nvPr/>
          </p:nvSpPr>
          <p:spPr>
            <a:xfrm>
              <a:off x="10881471" y="208046"/>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Rectangle 43">
              <a:extLst>
                <a:ext uri="{FF2B5EF4-FFF2-40B4-BE49-F238E27FC236}">
                  <a16:creationId xmlns:a16="http://schemas.microsoft.com/office/drawing/2014/main" id="{F5F79E67-9C23-4337-DFC6-5924213864CE}"/>
                </a:ext>
              </a:extLst>
            </p:cNvPr>
            <p:cNvSpPr/>
            <p:nvPr/>
          </p:nvSpPr>
          <p:spPr>
            <a:xfrm>
              <a:off x="10835749" y="22574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ctangle 44">
              <a:extLst>
                <a:ext uri="{FF2B5EF4-FFF2-40B4-BE49-F238E27FC236}">
                  <a16:creationId xmlns:a16="http://schemas.microsoft.com/office/drawing/2014/main" id="{0F736262-B429-6F07-468B-C4AFABFCFD18}"/>
                </a:ext>
              </a:extLst>
            </p:cNvPr>
            <p:cNvSpPr/>
            <p:nvPr/>
          </p:nvSpPr>
          <p:spPr>
            <a:xfrm>
              <a:off x="10788970" y="21205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ctangle 45">
              <a:extLst>
                <a:ext uri="{FF2B5EF4-FFF2-40B4-BE49-F238E27FC236}">
                  <a16:creationId xmlns:a16="http://schemas.microsoft.com/office/drawing/2014/main" id="{A04502ED-A100-B91E-DE45-B3C840B64E2F}"/>
                </a:ext>
              </a:extLst>
            </p:cNvPr>
            <p:cNvSpPr/>
            <p:nvPr/>
          </p:nvSpPr>
          <p:spPr>
            <a:xfrm>
              <a:off x="10971847" y="254401"/>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ctangle 46">
              <a:extLst>
                <a:ext uri="{FF2B5EF4-FFF2-40B4-BE49-F238E27FC236}">
                  <a16:creationId xmlns:a16="http://schemas.microsoft.com/office/drawing/2014/main" id="{AE42E5D0-0880-F405-F6B2-B2190E0FD55F}"/>
                </a:ext>
              </a:extLst>
            </p:cNvPr>
            <p:cNvSpPr/>
            <p:nvPr/>
          </p:nvSpPr>
          <p:spPr>
            <a:xfrm>
              <a:off x="11016503" y="316661"/>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ctangle 47">
              <a:extLst>
                <a:ext uri="{FF2B5EF4-FFF2-40B4-BE49-F238E27FC236}">
                  <a16:creationId xmlns:a16="http://schemas.microsoft.com/office/drawing/2014/main" id="{0C2D1FF7-974A-E7D2-A83D-FC4A072395F1}"/>
                </a:ext>
              </a:extLst>
            </p:cNvPr>
            <p:cNvSpPr/>
            <p:nvPr/>
          </p:nvSpPr>
          <p:spPr>
            <a:xfrm>
              <a:off x="11061158" y="346985"/>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ctangle 48">
              <a:extLst>
                <a:ext uri="{FF2B5EF4-FFF2-40B4-BE49-F238E27FC236}">
                  <a16:creationId xmlns:a16="http://schemas.microsoft.com/office/drawing/2014/main" id="{1BF9C275-DC70-EC1C-C9FC-F52323B3D96E}"/>
                </a:ext>
              </a:extLst>
            </p:cNvPr>
            <p:cNvSpPr/>
            <p:nvPr/>
          </p:nvSpPr>
          <p:spPr>
            <a:xfrm>
              <a:off x="11061157" y="301266"/>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ctangle 49">
              <a:extLst>
                <a:ext uri="{FF2B5EF4-FFF2-40B4-BE49-F238E27FC236}">
                  <a16:creationId xmlns:a16="http://schemas.microsoft.com/office/drawing/2014/main" id="{1E142C0B-F55A-F611-73F0-962A03C2FE2A}"/>
                </a:ext>
              </a:extLst>
            </p:cNvPr>
            <p:cNvSpPr/>
            <p:nvPr/>
          </p:nvSpPr>
          <p:spPr>
            <a:xfrm>
              <a:off x="11110852" y="31799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ctangle 50">
              <a:extLst>
                <a:ext uri="{FF2B5EF4-FFF2-40B4-BE49-F238E27FC236}">
                  <a16:creationId xmlns:a16="http://schemas.microsoft.com/office/drawing/2014/main" id="{9EB091F7-26B7-5C0D-02C5-4CC053BD7BF2}"/>
                </a:ext>
              </a:extLst>
            </p:cNvPr>
            <p:cNvSpPr/>
            <p:nvPr/>
          </p:nvSpPr>
          <p:spPr>
            <a:xfrm>
              <a:off x="11110851" y="27094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ctangle 51">
              <a:extLst>
                <a:ext uri="{FF2B5EF4-FFF2-40B4-BE49-F238E27FC236}">
                  <a16:creationId xmlns:a16="http://schemas.microsoft.com/office/drawing/2014/main" id="{6CD20F63-30AD-2767-9160-8D75663BCF4D}"/>
                </a:ext>
              </a:extLst>
            </p:cNvPr>
            <p:cNvSpPr/>
            <p:nvPr/>
          </p:nvSpPr>
          <p:spPr>
            <a:xfrm>
              <a:off x="11061157" y="254401"/>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ectangle 52">
              <a:extLst>
                <a:ext uri="{FF2B5EF4-FFF2-40B4-BE49-F238E27FC236}">
                  <a16:creationId xmlns:a16="http://schemas.microsoft.com/office/drawing/2014/main" id="{5327321E-1F8C-B6F6-F6B1-1B903F184E9A}"/>
                </a:ext>
              </a:extLst>
            </p:cNvPr>
            <p:cNvSpPr/>
            <p:nvPr/>
          </p:nvSpPr>
          <p:spPr>
            <a:xfrm>
              <a:off x="11157251" y="33187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ctangle 53">
              <a:extLst>
                <a:ext uri="{FF2B5EF4-FFF2-40B4-BE49-F238E27FC236}">
                  <a16:creationId xmlns:a16="http://schemas.microsoft.com/office/drawing/2014/main" id="{E29FA7F5-2D0E-97D9-FFF5-F7341C58BABB}"/>
                </a:ext>
              </a:extLst>
            </p:cNvPr>
            <p:cNvSpPr/>
            <p:nvPr/>
          </p:nvSpPr>
          <p:spPr>
            <a:xfrm>
              <a:off x="11157251" y="285438"/>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ctangle 54">
              <a:extLst>
                <a:ext uri="{FF2B5EF4-FFF2-40B4-BE49-F238E27FC236}">
                  <a16:creationId xmlns:a16="http://schemas.microsoft.com/office/drawing/2014/main" id="{A2BDAE83-4544-7C09-5185-0DCD49486D13}"/>
                </a:ext>
              </a:extLst>
            </p:cNvPr>
            <p:cNvSpPr/>
            <p:nvPr/>
          </p:nvSpPr>
          <p:spPr>
            <a:xfrm>
              <a:off x="11110850" y="222993"/>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Rectangle 55">
              <a:extLst>
                <a:ext uri="{FF2B5EF4-FFF2-40B4-BE49-F238E27FC236}">
                  <a16:creationId xmlns:a16="http://schemas.microsoft.com/office/drawing/2014/main" id="{0E1ACA4D-4D10-F558-8393-535949F1E3FE}"/>
                </a:ext>
              </a:extLst>
            </p:cNvPr>
            <p:cNvSpPr/>
            <p:nvPr/>
          </p:nvSpPr>
          <p:spPr>
            <a:xfrm>
              <a:off x="11016393" y="269129"/>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Rectangle 56">
              <a:extLst>
                <a:ext uri="{FF2B5EF4-FFF2-40B4-BE49-F238E27FC236}">
                  <a16:creationId xmlns:a16="http://schemas.microsoft.com/office/drawing/2014/main" id="{CE04D371-0152-3743-7C84-5AA157DAADC0}"/>
                </a:ext>
              </a:extLst>
            </p:cNvPr>
            <p:cNvSpPr/>
            <p:nvPr/>
          </p:nvSpPr>
          <p:spPr>
            <a:xfrm>
              <a:off x="11062112" y="391373"/>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ctangle 57">
              <a:extLst>
                <a:ext uri="{FF2B5EF4-FFF2-40B4-BE49-F238E27FC236}">
                  <a16:creationId xmlns:a16="http://schemas.microsoft.com/office/drawing/2014/main" id="{C389345F-D66C-D570-A91E-451E1E14CEAF}"/>
                </a:ext>
              </a:extLst>
            </p:cNvPr>
            <p:cNvSpPr/>
            <p:nvPr/>
          </p:nvSpPr>
          <p:spPr>
            <a:xfrm>
              <a:off x="11017243" y="454936"/>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Rectangle 58">
              <a:extLst>
                <a:ext uri="{FF2B5EF4-FFF2-40B4-BE49-F238E27FC236}">
                  <a16:creationId xmlns:a16="http://schemas.microsoft.com/office/drawing/2014/main" id="{78B5DAD8-8958-CAE9-C6BF-96A02E92F3DF}"/>
                </a:ext>
              </a:extLst>
            </p:cNvPr>
            <p:cNvSpPr/>
            <p:nvPr/>
          </p:nvSpPr>
          <p:spPr>
            <a:xfrm>
              <a:off x="11017601" y="409975"/>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Rectangle 59">
              <a:extLst>
                <a:ext uri="{FF2B5EF4-FFF2-40B4-BE49-F238E27FC236}">
                  <a16:creationId xmlns:a16="http://schemas.microsoft.com/office/drawing/2014/main" id="{2258EA91-78B9-9992-70F9-2E0411CE5EB1}"/>
                </a:ext>
              </a:extLst>
            </p:cNvPr>
            <p:cNvSpPr/>
            <p:nvPr/>
          </p:nvSpPr>
          <p:spPr>
            <a:xfrm>
              <a:off x="10835748" y="461453"/>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Rectangle 60">
              <a:extLst>
                <a:ext uri="{FF2B5EF4-FFF2-40B4-BE49-F238E27FC236}">
                  <a16:creationId xmlns:a16="http://schemas.microsoft.com/office/drawing/2014/main" id="{5503C427-A64E-6272-FD70-CABA75CB97BB}"/>
                </a:ext>
              </a:extLst>
            </p:cNvPr>
            <p:cNvSpPr/>
            <p:nvPr/>
          </p:nvSpPr>
          <p:spPr>
            <a:xfrm>
              <a:off x="10927713" y="46982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Rectangle 61">
              <a:extLst>
                <a:ext uri="{FF2B5EF4-FFF2-40B4-BE49-F238E27FC236}">
                  <a16:creationId xmlns:a16="http://schemas.microsoft.com/office/drawing/2014/main" id="{88E3EFE2-BC44-A70A-4695-EA7E28547304}"/>
                </a:ext>
              </a:extLst>
            </p:cNvPr>
            <p:cNvSpPr/>
            <p:nvPr/>
          </p:nvSpPr>
          <p:spPr>
            <a:xfrm>
              <a:off x="10697227" y="385697"/>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3" name="Rectangle 62">
              <a:extLst>
                <a:ext uri="{FF2B5EF4-FFF2-40B4-BE49-F238E27FC236}">
                  <a16:creationId xmlns:a16="http://schemas.microsoft.com/office/drawing/2014/main" id="{215361D5-BEE9-479F-0E12-CFDB0CEBBB49}"/>
                </a:ext>
              </a:extLst>
            </p:cNvPr>
            <p:cNvSpPr/>
            <p:nvPr/>
          </p:nvSpPr>
          <p:spPr>
            <a:xfrm>
              <a:off x="10697298" y="43320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Rectangle 63">
              <a:extLst>
                <a:ext uri="{FF2B5EF4-FFF2-40B4-BE49-F238E27FC236}">
                  <a16:creationId xmlns:a16="http://schemas.microsoft.com/office/drawing/2014/main" id="{2F6C1A81-F2CA-302F-3C97-A5594DD7BF60}"/>
                </a:ext>
              </a:extLst>
            </p:cNvPr>
            <p:cNvSpPr/>
            <p:nvPr/>
          </p:nvSpPr>
          <p:spPr>
            <a:xfrm>
              <a:off x="10744165" y="464083"/>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Rectangle 64">
              <a:extLst>
                <a:ext uri="{FF2B5EF4-FFF2-40B4-BE49-F238E27FC236}">
                  <a16:creationId xmlns:a16="http://schemas.microsoft.com/office/drawing/2014/main" id="{DAF0A12A-15C9-31F4-55FD-1975EAC77D1F}"/>
                </a:ext>
              </a:extLst>
            </p:cNvPr>
            <p:cNvSpPr/>
            <p:nvPr/>
          </p:nvSpPr>
          <p:spPr>
            <a:xfrm>
              <a:off x="10971843" y="44122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6" name="Rectangle 65">
              <a:extLst>
                <a:ext uri="{FF2B5EF4-FFF2-40B4-BE49-F238E27FC236}">
                  <a16:creationId xmlns:a16="http://schemas.microsoft.com/office/drawing/2014/main" id="{AE7A1B59-70E7-6A3D-F122-D9CE054DD237}"/>
                </a:ext>
              </a:extLst>
            </p:cNvPr>
            <p:cNvSpPr/>
            <p:nvPr/>
          </p:nvSpPr>
          <p:spPr>
            <a:xfrm>
              <a:off x="11110849" y="358819"/>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7" name="Rectangle 66">
              <a:extLst>
                <a:ext uri="{FF2B5EF4-FFF2-40B4-BE49-F238E27FC236}">
                  <a16:creationId xmlns:a16="http://schemas.microsoft.com/office/drawing/2014/main" id="{E41B0E0E-8098-B748-A704-AF6161D043D9}"/>
                </a:ext>
              </a:extLst>
            </p:cNvPr>
            <p:cNvSpPr/>
            <p:nvPr/>
          </p:nvSpPr>
          <p:spPr>
            <a:xfrm>
              <a:off x="10790557" y="441286"/>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8" name="Rectangle 67">
              <a:extLst>
                <a:ext uri="{FF2B5EF4-FFF2-40B4-BE49-F238E27FC236}">
                  <a16:creationId xmlns:a16="http://schemas.microsoft.com/office/drawing/2014/main" id="{8AE1464F-45C2-AA35-595C-829132F306A6}"/>
                </a:ext>
              </a:extLst>
            </p:cNvPr>
            <p:cNvSpPr/>
            <p:nvPr/>
          </p:nvSpPr>
          <p:spPr>
            <a:xfrm>
              <a:off x="10881454" y="44236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9" name="Rectangle 68">
              <a:extLst>
                <a:ext uri="{FF2B5EF4-FFF2-40B4-BE49-F238E27FC236}">
                  <a16:creationId xmlns:a16="http://schemas.microsoft.com/office/drawing/2014/main" id="{52B01EDD-8501-FBB3-E1ED-605400411B3C}"/>
                </a:ext>
              </a:extLst>
            </p:cNvPr>
            <p:cNvSpPr/>
            <p:nvPr/>
          </p:nvSpPr>
          <p:spPr>
            <a:xfrm>
              <a:off x="11017242" y="365586"/>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Rectangle 69">
              <a:extLst>
                <a:ext uri="{FF2B5EF4-FFF2-40B4-BE49-F238E27FC236}">
                  <a16:creationId xmlns:a16="http://schemas.microsoft.com/office/drawing/2014/main" id="{434F0006-784C-9B20-13EE-C3B10924B49B}"/>
                </a:ext>
              </a:extLst>
            </p:cNvPr>
            <p:cNvSpPr/>
            <p:nvPr/>
          </p:nvSpPr>
          <p:spPr>
            <a:xfrm>
              <a:off x="10971844" y="397592"/>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Rectangle 70">
              <a:extLst>
                <a:ext uri="{FF2B5EF4-FFF2-40B4-BE49-F238E27FC236}">
                  <a16:creationId xmlns:a16="http://schemas.microsoft.com/office/drawing/2014/main" id="{CAABAEA7-D9B6-26E3-0111-6BCDBED6583B}"/>
                </a:ext>
              </a:extLst>
            </p:cNvPr>
            <p:cNvSpPr/>
            <p:nvPr/>
          </p:nvSpPr>
          <p:spPr>
            <a:xfrm>
              <a:off x="10836752" y="415673"/>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 name="Rectangle 71">
              <a:extLst>
                <a:ext uri="{FF2B5EF4-FFF2-40B4-BE49-F238E27FC236}">
                  <a16:creationId xmlns:a16="http://schemas.microsoft.com/office/drawing/2014/main" id="{B71885B2-E58D-BD1A-D3FF-786D8EB8737E}"/>
                </a:ext>
              </a:extLst>
            </p:cNvPr>
            <p:cNvSpPr/>
            <p:nvPr/>
          </p:nvSpPr>
          <p:spPr>
            <a:xfrm>
              <a:off x="10745319" y="371088"/>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 name="Rectangle 72">
              <a:extLst>
                <a:ext uri="{FF2B5EF4-FFF2-40B4-BE49-F238E27FC236}">
                  <a16:creationId xmlns:a16="http://schemas.microsoft.com/office/drawing/2014/main" id="{839A5F5C-942D-E4AA-521F-D3AACD09694E}"/>
                </a:ext>
              </a:extLst>
            </p:cNvPr>
            <p:cNvSpPr/>
            <p:nvPr/>
          </p:nvSpPr>
          <p:spPr>
            <a:xfrm>
              <a:off x="10697604" y="344731"/>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4" name="Rectangle 73">
              <a:extLst>
                <a:ext uri="{FF2B5EF4-FFF2-40B4-BE49-F238E27FC236}">
                  <a16:creationId xmlns:a16="http://schemas.microsoft.com/office/drawing/2014/main" id="{9AA97F4F-5FBF-2EE2-6FA3-8E5B21930C3B}"/>
                </a:ext>
              </a:extLst>
            </p:cNvPr>
            <p:cNvSpPr/>
            <p:nvPr/>
          </p:nvSpPr>
          <p:spPr>
            <a:xfrm>
              <a:off x="10743323" y="418365"/>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5" name="Rectangle 74">
              <a:extLst>
                <a:ext uri="{FF2B5EF4-FFF2-40B4-BE49-F238E27FC236}">
                  <a16:creationId xmlns:a16="http://schemas.microsoft.com/office/drawing/2014/main" id="{9E0E535C-9711-8FCF-D5EC-8C9804594CB5}"/>
                </a:ext>
              </a:extLst>
            </p:cNvPr>
            <p:cNvSpPr/>
            <p:nvPr/>
          </p:nvSpPr>
          <p:spPr>
            <a:xfrm>
              <a:off x="10648490" y="43456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Rectangle 75">
              <a:extLst>
                <a:ext uri="{FF2B5EF4-FFF2-40B4-BE49-F238E27FC236}">
                  <a16:creationId xmlns:a16="http://schemas.microsoft.com/office/drawing/2014/main" id="{2988353F-7906-0A86-0AD5-7B5639DF9A88}"/>
                </a:ext>
              </a:extLst>
            </p:cNvPr>
            <p:cNvSpPr/>
            <p:nvPr/>
          </p:nvSpPr>
          <p:spPr>
            <a:xfrm>
              <a:off x="10697226" y="478922"/>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7" name="Rectangle 76">
              <a:extLst>
                <a:ext uri="{FF2B5EF4-FFF2-40B4-BE49-F238E27FC236}">
                  <a16:creationId xmlns:a16="http://schemas.microsoft.com/office/drawing/2014/main" id="{D77C10BF-C823-EDC3-C941-2AEB40397EBC}"/>
                </a:ext>
              </a:extLst>
            </p:cNvPr>
            <p:cNvSpPr/>
            <p:nvPr/>
          </p:nvSpPr>
          <p:spPr>
            <a:xfrm>
              <a:off x="10648490" y="482071"/>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Rectangle 77">
              <a:extLst>
                <a:ext uri="{FF2B5EF4-FFF2-40B4-BE49-F238E27FC236}">
                  <a16:creationId xmlns:a16="http://schemas.microsoft.com/office/drawing/2014/main" id="{459BF7D6-53DA-47CD-BCE9-A96BC3E77C6E}"/>
                </a:ext>
              </a:extLst>
            </p:cNvPr>
            <p:cNvSpPr/>
            <p:nvPr/>
          </p:nvSpPr>
          <p:spPr>
            <a:xfrm>
              <a:off x="10602658" y="49663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ctangle 78">
              <a:extLst>
                <a:ext uri="{FF2B5EF4-FFF2-40B4-BE49-F238E27FC236}">
                  <a16:creationId xmlns:a16="http://schemas.microsoft.com/office/drawing/2014/main" id="{3EE942DE-5A82-B6DC-638D-53466EFE5FD3}"/>
                </a:ext>
              </a:extLst>
            </p:cNvPr>
            <p:cNvSpPr/>
            <p:nvPr/>
          </p:nvSpPr>
          <p:spPr>
            <a:xfrm>
              <a:off x="10648660" y="529578"/>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ctangle 79">
              <a:extLst>
                <a:ext uri="{FF2B5EF4-FFF2-40B4-BE49-F238E27FC236}">
                  <a16:creationId xmlns:a16="http://schemas.microsoft.com/office/drawing/2014/main" id="{43200CF4-923D-90B8-698A-F004B9A2EB52}"/>
                </a:ext>
              </a:extLst>
            </p:cNvPr>
            <p:cNvSpPr/>
            <p:nvPr/>
          </p:nvSpPr>
          <p:spPr>
            <a:xfrm>
              <a:off x="10974752" y="21528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ctangle 80">
              <a:extLst>
                <a:ext uri="{FF2B5EF4-FFF2-40B4-BE49-F238E27FC236}">
                  <a16:creationId xmlns:a16="http://schemas.microsoft.com/office/drawing/2014/main" id="{247547F9-4998-77E2-BB05-655FB47BD13C}"/>
                </a:ext>
              </a:extLst>
            </p:cNvPr>
            <p:cNvSpPr/>
            <p:nvPr/>
          </p:nvSpPr>
          <p:spPr>
            <a:xfrm>
              <a:off x="11019939" y="2215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ctangle 81">
              <a:extLst>
                <a:ext uri="{FF2B5EF4-FFF2-40B4-BE49-F238E27FC236}">
                  <a16:creationId xmlns:a16="http://schemas.microsoft.com/office/drawing/2014/main" id="{45DD6065-DDB1-D54D-ED6E-19BFC5E30585}"/>
                </a:ext>
              </a:extLst>
            </p:cNvPr>
            <p:cNvSpPr/>
            <p:nvPr/>
          </p:nvSpPr>
          <p:spPr>
            <a:xfrm>
              <a:off x="11064062" y="20767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ctangle 82">
              <a:extLst>
                <a:ext uri="{FF2B5EF4-FFF2-40B4-BE49-F238E27FC236}">
                  <a16:creationId xmlns:a16="http://schemas.microsoft.com/office/drawing/2014/main" id="{E3E1D7EA-52CB-4E12-344A-25F995058232}"/>
                </a:ext>
              </a:extLst>
            </p:cNvPr>
            <p:cNvSpPr/>
            <p:nvPr/>
          </p:nvSpPr>
          <p:spPr>
            <a:xfrm>
              <a:off x="11021922" y="17397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ctangle 83">
              <a:extLst>
                <a:ext uri="{FF2B5EF4-FFF2-40B4-BE49-F238E27FC236}">
                  <a16:creationId xmlns:a16="http://schemas.microsoft.com/office/drawing/2014/main" id="{B0DF2C56-DBE8-B6B0-AABF-72E94FAF246A}"/>
                </a:ext>
              </a:extLst>
            </p:cNvPr>
            <p:cNvSpPr/>
            <p:nvPr/>
          </p:nvSpPr>
          <p:spPr>
            <a:xfrm>
              <a:off x="10975816" y="166569"/>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ctangle 84">
              <a:extLst>
                <a:ext uri="{FF2B5EF4-FFF2-40B4-BE49-F238E27FC236}">
                  <a16:creationId xmlns:a16="http://schemas.microsoft.com/office/drawing/2014/main" id="{8261E397-6D89-06A5-EC6A-73CD438CF1F3}"/>
                </a:ext>
              </a:extLst>
            </p:cNvPr>
            <p:cNvSpPr/>
            <p:nvPr/>
          </p:nvSpPr>
          <p:spPr>
            <a:xfrm>
              <a:off x="11066967" y="17011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ctangle 85">
              <a:extLst>
                <a:ext uri="{FF2B5EF4-FFF2-40B4-BE49-F238E27FC236}">
                  <a16:creationId xmlns:a16="http://schemas.microsoft.com/office/drawing/2014/main" id="{3DEEF76D-9B3A-5C2D-63F2-20F0EE6C157E}"/>
                </a:ext>
              </a:extLst>
            </p:cNvPr>
            <p:cNvSpPr/>
            <p:nvPr/>
          </p:nvSpPr>
          <p:spPr>
            <a:xfrm>
              <a:off x="11110848" y="1795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ctangle 86">
              <a:extLst>
                <a:ext uri="{FF2B5EF4-FFF2-40B4-BE49-F238E27FC236}">
                  <a16:creationId xmlns:a16="http://schemas.microsoft.com/office/drawing/2014/main" id="{D16D4823-43C3-B0DA-DD7C-E00498D8B45A}"/>
                </a:ext>
              </a:extLst>
            </p:cNvPr>
            <p:cNvSpPr/>
            <p:nvPr/>
          </p:nvSpPr>
          <p:spPr>
            <a:xfrm>
              <a:off x="11110847" y="13157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ctangle 87">
              <a:extLst>
                <a:ext uri="{FF2B5EF4-FFF2-40B4-BE49-F238E27FC236}">
                  <a16:creationId xmlns:a16="http://schemas.microsoft.com/office/drawing/2014/main" id="{4E4C1B5D-940F-D557-34A8-D34CC94FE5F9}"/>
                </a:ext>
              </a:extLst>
            </p:cNvPr>
            <p:cNvSpPr/>
            <p:nvPr/>
          </p:nvSpPr>
          <p:spPr>
            <a:xfrm>
              <a:off x="11068028" y="123706"/>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9" name="Rectangle 88">
              <a:extLst>
                <a:ext uri="{FF2B5EF4-FFF2-40B4-BE49-F238E27FC236}">
                  <a16:creationId xmlns:a16="http://schemas.microsoft.com/office/drawing/2014/main" id="{A727886F-B9FE-4C5C-C005-41F307CE151D}"/>
                </a:ext>
              </a:extLst>
            </p:cNvPr>
            <p:cNvSpPr/>
            <p:nvPr/>
          </p:nvSpPr>
          <p:spPr>
            <a:xfrm>
              <a:off x="10744049" y="50640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ctangle 89">
              <a:extLst>
                <a:ext uri="{FF2B5EF4-FFF2-40B4-BE49-F238E27FC236}">
                  <a16:creationId xmlns:a16="http://schemas.microsoft.com/office/drawing/2014/main" id="{1D7EF634-63AF-3B6C-962D-831648A08CEB}"/>
                </a:ext>
              </a:extLst>
            </p:cNvPr>
            <p:cNvSpPr/>
            <p:nvPr/>
          </p:nvSpPr>
          <p:spPr>
            <a:xfrm>
              <a:off x="10791851" y="48688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ctangle 91">
              <a:extLst>
                <a:ext uri="{FF2B5EF4-FFF2-40B4-BE49-F238E27FC236}">
                  <a16:creationId xmlns:a16="http://schemas.microsoft.com/office/drawing/2014/main" id="{5219193B-9F30-4B09-735C-109B64683CC3}"/>
                </a:ext>
              </a:extLst>
            </p:cNvPr>
            <p:cNvSpPr/>
            <p:nvPr/>
          </p:nvSpPr>
          <p:spPr>
            <a:xfrm>
              <a:off x="10603762" y="54267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ctangle 92">
              <a:extLst>
                <a:ext uri="{FF2B5EF4-FFF2-40B4-BE49-F238E27FC236}">
                  <a16:creationId xmlns:a16="http://schemas.microsoft.com/office/drawing/2014/main" id="{8474516D-29D2-FD31-1534-655C73972DE6}"/>
                </a:ext>
              </a:extLst>
            </p:cNvPr>
            <p:cNvSpPr/>
            <p:nvPr/>
          </p:nvSpPr>
          <p:spPr>
            <a:xfrm>
              <a:off x="10554935" y="52114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ctangle 93">
              <a:extLst>
                <a:ext uri="{FF2B5EF4-FFF2-40B4-BE49-F238E27FC236}">
                  <a16:creationId xmlns:a16="http://schemas.microsoft.com/office/drawing/2014/main" id="{E5F442F5-C0DE-6DAD-B696-05F3E7A60780}"/>
                </a:ext>
              </a:extLst>
            </p:cNvPr>
            <p:cNvSpPr/>
            <p:nvPr/>
          </p:nvSpPr>
          <p:spPr>
            <a:xfrm>
              <a:off x="10554934" y="56552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ctangle 94">
              <a:extLst>
                <a:ext uri="{FF2B5EF4-FFF2-40B4-BE49-F238E27FC236}">
                  <a16:creationId xmlns:a16="http://schemas.microsoft.com/office/drawing/2014/main" id="{FDBB998B-E6C0-2DAB-F1EE-05C10B364063}"/>
                </a:ext>
              </a:extLst>
            </p:cNvPr>
            <p:cNvSpPr/>
            <p:nvPr/>
          </p:nvSpPr>
          <p:spPr>
            <a:xfrm>
              <a:off x="10508026" y="54553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ctangle 95">
              <a:extLst>
                <a:ext uri="{FF2B5EF4-FFF2-40B4-BE49-F238E27FC236}">
                  <a16:creationId xmlns:a16="http://schemas.microsoft.com/office/drawing/2014/main" id="{C86F8535-E583-734C-DE8B-284F687A7025}"/>
                </a:ext>
              </a:extLst>
            </p:cNvPr>
            <p:cNvSpPr/>
            <p:nvPr/>
          </p:nvSpPr>
          <p:spPr>
            <a:xfrm>
              <a:off x="10695313" y="52267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ctangle 96">
              <a:extLst>
                <a:ext uri="{FF2B5EF4-FFF2-40B4-BE49-F238E27FC236}">
                  <a16:creationId xmlns:a16="http://schemas.microsoft.com/office/drawing/2014/main" id="{6947B126-92B0-AC68-81B2-C93C2B15C3DC}"/>
                </a:ext>
              </a:extLst>
            </p:cNvPr>
            <p:cNvSpPr/>
            <p:nvPr/>
          </p:nvSpPr>
          <p:spPr>
            <a:xfrm>
              <a:off x="11157248" y="379440"/>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8" name="Rectangle 97">
              <a:extLst>
                <a:ext uri="{FF2B5EF4-FFF2-40B4-BE49-F238E27FC236}">
                  <a16:creationId xmlns:a16="http://schemas.microsoft.com/office/drawing/2014/main" id="{BCDE2DDF-39EB-483E-32AD-C412E6F9BC74}"/>
                </a:ext>
              </a:extLst>
            </p:cNvPr>
            <p:cNvSpPr/>
            <p:nvPr/>
          </p:nvSpPr>
          <p:spPr>
            <a:xfrm>
              <a:off x="11159589" y="2386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9" name="Rectangle 98">
              <a:extLst>
                <a:ext uri="{FF2B5EF4-FFF2-40B4-BE49-F238E27FC236}">
                  <a16:creationId xmlns:a16="http://schemas.microsoft.com/office/drawing/2014/main" id="{A6348CE3-FFAA-440E-73E7-01DB54ECE450}"/>
                </a:ext>
              </a:extLst>
            </p:cNvPr>
            <p:cNvSpPr/>
            <p:nvPr/>
          </p:nvSpPr>
          <p:spPr>
            <a:xfrm>
              <a:off x="11157732" y="19387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0" name="Rectangle 99">
              <a:extLst>
                <a:ext uri="{FF2B5EF4-FFF2-40B4-BE49-F238E27FC236}">
                  <a16:creationId xmlns:a16="http://schemas.microsoft.com/office/drawing/2014/main" id="{DD49B971-BD88-0D0A-3A22-92C7F69A96D5}"/>
                </a:ext>
              </a:extLst>
            </p:cNvPr>
            <p:cNvSpPr/>
            <p:nvPr/>
          </p:nvSpPr>
          <p:spPr>
            <a:xfrm>
              <a:off x="11159253" y="15051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Rectangle 100">
              <a:extLst>
                <a:ext uri="{FF2B5EF4-FFF2-40B4-BE49-F238E27FC236}">
                  <a16:creationId xmlns:a16="http://schemas.microsoft.com/office/drawing/2014/main" id="{63AC9170-EC94-61BB-28DA-981191B2A31F}"/>
                </a:ext>
              </a:extLst>
            </p:cNvPr>
            <p:cNvSpPr/>
            <p:nvPr/>
          </p:nvSpPr>
          <p:spPr>
            <a:xfrm>
              <a:off x="11160962" y="10700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Rectangle 101">
              <a:extLst>
                <a:ext uri="{FF2B5EF4-FFF2-40B4-BE49-F238E27FC236}">
                  <a16:creationId xmlns:a16="http://schemas.microsoft.com/office/drawing/2014/main" id="{72DA5F27-5349-28AA-2212-76CA72071B66}"/>
                </a:ext>
              </a:extLst>
            </p:cNvPr>
            <p:cNvSpPr/>
            <p:nvPr/>
          </p:nvSpPr>
          <p:spPr>
            <a:xfrm>
              <a:off x="11113747" y="8727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04" name="TextBox 103">
            <a:extLst>
              <a:ext uri="{FF2B5EF4-FFF2-40B4-BE49-F238E27FC236}">
                <a16:creationId xmlns:a16="http://schemas.microsoft.com/office/drawing/2014/main" id="{C4FA35D1-63EF-E7F0-2FEC-20545C912227}"/>
              </a:ext>
            </a:extLst>
          </p:cNvPr>
          <p:cNvSpPr txBox="1"/>
          <p:nvPr/>
        </p:nvSpPr>
        <p:spPr>
          <a:xfrm>
            <a:off x="9817479" y="241281"/>
            <a:ext cx="2354446" cy="707886"/>
          </a:xfrm>
          <a:prstGeom prst="rect">
            <a:avLst/>
          </a:prstGeom>
          <a:noFill/>
          <a:ln>
            <a:noFill/>
          </a:ln>
        </p:spPr>
        <p:txBody>
          <a:bodyPr wrap="square" rtlCol="0">
            <a:spAutoFit/>
          </a:bodyPr>
          <a:lstStyle/>
          <a:p>
            <a:r>
              <a:rPr lang="pt-BR" sz="4000" dirty="0">
                <a:ln>
                  <a:solidFill>
                    <a:schemeClr val="accent4">
                      <a:lumMod val="75000"/>
                    </a:schemeClr>
                  </a:solidFill>
                </a:ln>
                <a:solidFill>
                  <a:schemeClr val="accent4"/>
                </a:solidFill>
                <a:latin typeface="Aharoni" panose="02010803020104030203" pitchFamily="2" charset="-79"/>
                <a:cs typeface="Aharoni" panose="02010803020104030203" pitchFamily="2" charset="-79"/>
              </a:rPr>
              <a:t>Biota</a:t>
            </a:r>
            <a:r>
              <a:rPr lang="pt-BR" sz="4000" dirty="0">
                <a:ln>
                  <a:solidFill>
                    <a:srgbClr val="0070C0"/>
                  </a:solidFill>
                </a:ln>
                <a:solidFill>
                  <a:srgbClr val="00B0F0"/>
                </a:solidFill>
                <a:latin typeface="Aharoni" panose="02010803020104030203" pitchFamily="2" charset="-79"/>
                <a:cs typeface="Aharoni" panose="02010803020104030203" pitchFamily="2" charset="-79"/>
              </a:rPr>
              <a:t>Phy</a:t>
            </a:r>
          </a:p>
        </p:txBody>
      </p:sp>
      <p:sp>
        <p:nvSpPr>
          <p:cNvPr id="110" name="Diagonal Stripe 109">
            <a:extLst>
              <a:ext uri="{FF2B5EF4-FFF2-40B4-BE49-F238E27FC236}">
                <a16:creationId xmlns:a16="http://schemas.microsoft.com/office/drawing/2014/main" id="{00371B63-E8F9-65B3-901A-36FAC4396286}"/>
              </a:ext>
            </a:extLst>
          </p:cNvPr>
          <p:cNvSpPr/>
          <p:nvPr/>
        </p:nvSpPr>
        <p:spPr>
          <a:xfrm rot="9634976">
            <a:off x="11891684" y="551970"/>
            <a:ext cx="282564" cy="265833"/>
          </a:xfrm>
          <a:prstGeom prst="diagStripe">
            <a:avLst>
              <a:gd name="adj" fmla="val 92636"/>
            </a:avLst>
          </a:prstGeom>
          <a:solidFill>
            <a:srgbClr val="E11101"/>
          </a:solidFill>
          <a:ln>
            <a:solidFill>
              <a:srgbClr val="E11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12" name="Diagonal Stripe 111">
            <a:extLst>
              <a:ext uri="{FF2B5EF4-FFF2-40B4-BE49-F238E27FC236}">
                <a16:creationId xmlns:a16="http://schemas.microsoft.com/office/drawing/2014/main" id="{5700BB48-80A5-C20E-B50B-593219737C13}"/>
              </a:ext>
            </a:extLst>
          </p:cNvPr>
          <p:cNvSpPr/>
          <p:nvPr/>
        </p:nvSpPr>
        <p:spPr>
          <a:xfrm rot="18842577">
            <a:off x="9747324" y="434920"/>
            <a:ext cx="282564" cy="265833"/>
          </a:xfrm>
          <a:prstGeom prst="diagStripe">
            <a:avLst>
              <a:gd name="adj" fmla="val 92636"/>
            </a:avLst>
          </a:prstGeom>
          <a:solidFill>
            <a:srgbClr val="E11101"/>
          </a:solidFill>
          <a:ln>
            <a:solidFill>
              <a:srgbClr val="E11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cxnSp>
        <p:nvCxnSpPr>
          <p:cNvPr id="114" name="Straight Connector 113">
            <a:extLst>
              <a:ext uri="{FF2B5EF4-FFF2-40B4-BE49-F238E27FC236}">
                <a16:creationId xmlns:a16="http://schemas.microsoft.com/office/drawing/2014/main" id="{CCC73027-A282-9614-917F-90D3341D2A4D}"/>
              </a:ext>
            </a:extLst>
          </p:cNvPr>
          <p:cNvCxnSpPr>
            <a:cxnSpLocks/>
          </p:cNvCxnSpPr>
          <p:nvPr/>
        </p:nvCxnSpPr>
        <p:spPr>
          <a:xfrm>
            <a:off x="0" y="1010029"/>
            <a:ext cx="12210400" cy="0"/>
          </a:xfrm>
          <a:prstGeom prst="line">
            <a:avLst/>
          </a:prstGeom>
          <a:ln w="38100">
            <a:solidFill>
              <a:srgbClr val="E11101"/>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80AC8957-EF99-FB10-A668-A074513DFB81}"/>
              </a:ext>
            </a:extLst>
          </p:cNvPr>
          <p:cNvSpPr>
            <a:spLocks noGrp="1"/>
          </p:cNvSpPr>
          <p:nvPr>
            <p:ph type="sldNum" sz="quarter" idx="12"/>
          </p:nvPr>
        </p:nvSpPr>
        <p:spPr/>
        <p:txBody>
          <a:bodyPr/>
          <a:lstStyle/>
          <a:p>
            <a:fld id="{F82A09A3-C412-4A54-B77C-B6A9426666EF}" type="slidenum">
              <a:rPr lang="pt-BR" sz="1800" smtClean="0">
                <a:solidFill>
                  <a:srgbClr val="E11101"/>
                </a:solidFill>
              </a:rPr>
              <a:t>30</a:t>
            </a:fld>
            <a:endParaRPr lang="pt-BR" sz="1800" dirty="0">
              <a:solidFill>
                <a:srgbClr val="E11101"/>
              </a:solidFill>
            </a:endParaRPr>
          </a:p>
        </p:txBody>
      </p:sp>
      <p:cxnSp>
        <p:nvCxnSpPr>
          <p:cNvPr id="105" name="Straight Connector 104">
            <a:extLst>
              <a:ext uri="{FF2B5EF4-FFF2-40B4-BE49-F238E27FC236}">
                <a16:creationId xmlns:a16="http://schemas.microsoft.com/office/drawing/2014/main" id="{D8F425F4-8175-91BC-DD92-D40628303B83}"/>
              </a:ext>
            </a:extLst>
          </p:cNvPr>
          <p:cNvCxnSpPr>
            <a:cxnSpLocks/>
          </p:cNvCxnSpPr>
          <p:nvPr/>
        </p:nvCxnSpPr>
        <p:spPr>
          <a:xfrm>
            <a:off x="0" y="6336568"/>
            <a:ext cx="12210400" cy="0"/>
          </a:xfrm>
          <a:prstGeom prst="line">
            <a:avLst/>
          </a:prstGeom>
          <a:ln w="38100">
            <a:solidFill>
              <a:srgbClr val="E11101"/>
            </a:solidFill>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18701618-8CDF-239A-CD39-F1AF678D7905}"/>
              </a:ext>
            </a:extLst>
          </p:cNvPr>
          <p:cNvSpPr txBox="1"/>
          <p:nvPr/>
        </p:nvSpPr>
        <p:spPr>
          <a:xfrm>
            <a:off x="309513" y="136622"/>
            <a:ext cx="9294179" cy="769441"/>
          </a:xfrm>
          <a:prstGeom prst="rect">
            <a:avLst/>
          </a:prstGeom>
          <a:noFill/>
        </p:spPr>
        <p:txBody>
          <a:bodyPr wrap="square" rtlCol="0">
            <a:spAutoFit/>
          </a:bodyPr>
          <a:lstStyle/>
          <a:p>
            <a:r>
              <a:rPr lang="en-US" sz="4400" dirty="0">
                <a:ln>
                  <a:solidFill>
                    <a:schemeClr val="bg1">
                      <a:lumMod val="95000"/>
                    </a:schemeClr>
                  </a:solidFill>
                </a:ln>
                <a:solidFill>
                  <a:srgbClr val="E11101"/>
                </a:solidFill>
                <a:latin typeface="Aharoni" panose="02010803020104030203" pitchFamily="2" charset="-79"/>
                <a:cs typeface="Aharoni" panose="02010803020104030203" pitchFamily="2" charset="-79"/>
              </a:rPr>
              <a:t>Goals</a:t>
            </a:r>
            <a:endParaRPr lang="pt-BR" sz="4400" dirty="0">
              <a:ln>
                <a:solidFill>
                  <a:schemeClr val="bg1">
                    <a:lumMod val="95000"/>
                  </a:schemeClr>
                </a:solidFill>
              </a:ln>
              <a:solidFill>
                <a:srgbClr val="E11101"/>
              </a:solidFill>
              <a:latin typeface="Aharoni" panose="02010803020104030203" pitchFamily="2" charset="-79"/>
              <a:cs typeface="Aharoni" panose="02010803020104030203" pitchFamily="2" charset="-79"/>
            </a:endParaRPr>
          </a:p>
        </p:txBody>
      </p:sp>
      <p:sp>
        <p:nvSpPr>
          <p:cNvPr id="108" name="TextBox 107">
            <a:extLst>
              <a:ext uri="{FF2B5EF4-FFF2-40B4-BE49-F238E27FC236}">
                <a16:creationId xmlns:a16="http://schemas.microsoft.com/office/drawing/2014/main" id="{1BFA8BC4-11D7-4D21-DD6B-29E66962CC54}"/>
              </a:ext>
            </a:extLst>
          </p:cNvPr>
          <p:cNvSpPr txBox="1"/>
          <p:nvPr/>
        </p:nvSpPr>
        <p:spPr>
          <a:xfrm>
            <a:off x="309514" y="1565292"/>
            <a:ext cx="11591372" cy="1331134"/>
          </a:xfrm>
          <a:prstGeom prst="rect">
            <a:avLst/>
          </a:prstGeom>
          <a:noFill/>
        </p:spPr>
        <p:txBody>
          <a:bodyPr wrap="square" rtlCol="0">
            <a:spAutoFit/>
          </a:bodyPr>
          <a:lstStyle/>
          <a:p>
            <a:pPr>
              <a:lnSpc>
                <a:spcPct val="150000"/>
              </a:lnSpc>
            </a:pPr>
            <a:endParaRPr lang="en-US" sz="2800" dirty="0">
              <a:solidFill>
                <a:schemeClr val="tx1">
                  <a:lumMod val="65000"/>
                  <a:lumOff val="35000"/>
                </a:schemeClr>
              </a:solidFill>
              <a:latin typeface="Aharoni" panose="02010803020104030203" pitchFamily="2" charset="-79"/>
              <a:cs typeface="Aharoni" panose="02010803020104030203" pitchFamily="2" charset="-79"/>
            </a:endParaRPr>
          </a:p>
          <a:p>
            <a:pPr>
              <a:lnSpc>
                <a:spcPct val="150000"/>
              </a:lnSpc>
            </a:pPr>
            <a:endParaRPr lang="en-US" sz="2800" dirty="0">
              <a:solidFill>
                <a:schemeClr val="tx1">
                  <a:lumMod val="65000"/>
                  <a:lumOff val="35000"/>
                </a:schemeClr>
              </a:solidFill>
              <a:latin typeface="Aharoni" panose="02010803020104030203" pitchFamily="2" charset="-79"/>
              <a:cs typeface="Aharoni" panose="02010803020104030203" pitchFamily="2" charset="-79"/>
            </a:endParaRPr>
          </a:p>
        </p:txBody>
      </p:sp>
      <p:sp>
        <p:nvSpPr>
          <p:cNvPr id="109" name="TextBox 108">
            <a:extLst>
              <a:ext uri="{FF2B5EF4-FFF2-40B4-BE49-F238E27FC236}">
                <a16:creationId xmlns:a16="http://schemas.microsoft.com/office/drawing/2014/main" id="{EEB826A2-1C6F-AA2B-CE60-481864B4EC33}"/>
              </a:ext>
            </a:extLst>
          </p:cNvPr>
          <p:cNvSpPr txBox="1"/>
          <p:nvPr/>
        </p:nvSpPr>
        <p:spPr>
          <a:xfrm>
            <a:off x="309514" y="1565292"/>
            <a:ext cx="11591372" cy="3054682"/>
          </a:xfrm>
          <a:prstGeom prst="rect">
            <a:avLst/>
          </a:prstGeom>
          <a:noFill/>
        </p:spPr>
        <p:txBody>
          <a:bodyPr wrap="square" rtlCol="0">
            <a:spAutoFit/>
          </a:bodyPr>
          <a:lstStyle/>
          <a:p>
            <a:pPr algn="ctr">
              <a:lnSpc>
                <a:spcPct val="150000"/>
              </a:lnSpc>
            </a:pPr>
            <a:r>
              <a:rPr lang="en-US" sz="4400" dirty="0">
                <a:solidFill>
                  <a:schemeClr val="tx1">
                    <a:lumMod val="65000"/>
                    <a:lumOff val="35000"/>
                  </a:schemeClr>
                </a:solidFill>
                <a:latin typeface="Aharoni" panose="02010803020104030203" pitchFamily="2" charset="-79"/>
                <a:cs typeface="Aharoni" panose="02010803020104030203" pitchFamily="2" charset="-79"/>
              </a:rPr>
              <a:t>Introduce the importance of cleaning </a:t>
            </a:r>
          </a:p>
          <a:p>
            <a:pPr algn="ctr">
              <a:lnSpc>
                <a:spcPct val="150000"/>
              </a:lnSpc>
            </a:pPr>
            <a:r>
              <a:rPr lang="en-US" sz="4400" dirty="0">
                <a:solidFill>
                  <a:schemeClr val="tx1">
                    <a:lumMod val="65000"/>
                    <a:lumOff val="35000"/>
                  </a:schemeClr>
                </a:solidFill>
                <a:latin typeface="Aharoni" panose="02010803020104030203" pitchFamily="2" charset="-79"/>
                <a:cs typeface="Aharoni" panose="02010803020104030203" pitchFamily="2" charset="-79"/>
              </a:rPr>
              <a:t>data before processing biodiversity </a:t>
            </a:r>
          </a:p>
          <a:p>
            <a:pPr algn="ctr">
              <a:lnSpc>
                <a:spcPct val="150000"/>
              </a:lnSpc>
            </a:pPr>
            <a:r>
              <a:rPr lang="en-US" sz="4400" dirty="0">
                <a:solidFill>
                  <a:schemeClr val="tx1">
                    <a:lumMod val="65000"/>
                    <a:lumOff val="35000"/>
                  </a:schemeClr>
                </a:solidFill>
                <a:latin typeface="Aharoni" panose="02010803020104030203" pitchFamily="2" charset="-79"/>
                <a:cs typeface="Aharoni" panose="02010803020104030203" pitchFamily="2" charset="-79"/>
              </a:rPr>
              <a:t>analyses and practice a few ways to do so</a:t>
            </a:r>
          </a:p>
        </p:txBody>
      </p:sp>
      <p:sp>
        <p:nvSpPr>
          <p:cNvPr id="111" name="TextBox 110">
            <a:extLst>
              <a:ext uri="{FF2B5EF4-FFF2-40B4-BE49-F238E27FC236}">
                <a16:creationId xmlns:a16="http://schemas.microsoft.com/office/drawing/2014/main" id="{8BA92F02-4E57-52D4-185F-63C56A4671CB}"/>
              </a:ext>
            </a:extLst>
          </p:cNvPr>
          <p:cNvSpPr txBox="1"/>
          <p:nvPr/>
        </p:nvSpPr>
        <p:spPr>
          <a:xfrm>
            <a:off x="-9088" y="6308079"/>
            <a:ext cx="1924493" cy="461665"/>
          </a:xfrm>
          <a:prstGeom prst="rect">
            <a:avLst/>
          </a:prstGeom>
          <a:noFill/>
        </p:spPr>
        <p:txBody>
          <a:bodyPr wrap="square" rtlCol="0">
            <a:spAutoFit/>
          </a:bodyPr>
          <a:lstStyle/>
          <a:p>
            <a:r>
              <a:rPr lang="en-US" sz="2400" dirty="0">
                <a:ln>
                  <a:solidFill>
                    <a:schemeClr val="bg1">
                      <a:lumMod val="95000"/>
                    </a:schemeClr>
                  </a:solidFill>
                </a:ln>
                <a:solidFill>
                  <a:srgbClr val="E11101"/>
                </a:solidFill>
                <a:latin typeface="Aharoni" panose="02010803020104030203" pitchFamily="2" charset="-79"/>
                <a:cs typeface="Aharoni" panose="02010803020104030203" pitchFamily="2" charset="-79"/>
              </a:rPr>
              <a:t>Webinar 3</a:t>
            </a:r>
            <a:endParaRPr lang="pt-BR" sz="2400" dirty="0">
              <a:ln>
                <a:solidFill>
                  <a:schemeClr val="bg1">
                    <a:lumMod val="95000"/>
                  </a:schemeClr>
                </a:solidFill>
              </a:ln>
              <a:solidFill>
                <a:srgbClr val="E1110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6206065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6DD56C3-694B-5538-9446-36BEE6A2BBCD}"/>
              </a:ext>
            </a:extLst>
          </p:cNvPr>
          <p:cNvSpPr txBox="1"/>
          <p:nvPr/>
        </p:nvSpPr>
        <p:spPr>
          <a:xfrm>
            <a:off x="0" y="4189"/>
            <a:ext cx="12192000" cy="1005840"/>
          </a:xfrm>
          <a:prstGeom prst="rect">
            <a:avLst/>
          </a:prstGeom>
          <a:solidFill>
            <a:schemeClr val="bg1">
              <a:lumMod val="95000"/>
            </a:schemeClr>
          </a:solidFill>
        </p:spPr>
        <p:txBody>
          <a:bodyPr wrap="square" rtlCol="0">
            <a:spAutoFit/>
          </a:bodyPr>
          <a:lstStyle/>
          <a:p>
            <a:endParaRPr lang="pt-BR" dirty="0"/>
          </a:p>
        </p:txBody>
      </p:sp>
      <p:grpSp>
        <p:nvGrpSpPr>
          <p:cNvPr id="103" name="Group 102">
            <a:extLst>
              <a:ext uri="{FF2B5EF4-FFF2-40B4-BE49-F238E27FC236}">
                <a16:creationId xmlns:a16="http://schemas.microsoft.com/office/drawing/2014/main" id="{4C7D0A52-ACD4-290B-96D6-3FFC607FD06E}"/>
              </a:ext>
            </a:extLst>
          </p:cNvPr>
          <p:cNvGrpSpPr/>
          <p:nvPr/>
        </p:nvGrpSpPr>
        <p:grpSpPr>
          <a:xfrm>
            <a:off x="10581163" y="333235"/>
            <a:ext cx="698655" cy="523978"/>
            <a:chOff x="10508026" y="87270"/>
            <a:chExt cx="698655" cy="523978"/>
          </a:xfrm>
        </p:grpSpPr>
        <p:sp>
          <p:nvSpPr>
            <p:cNvPr id="14" name="Rectangle 13">
              <a:extLst>
                <a:ext uri="{FF2B5EF4-FFF2-40B4-BE49-F238E27FC236}">
                  <a16:creationId xmlns:a16="http://schemas.microsoft.com/office/drawing/2014/main" id="{9090B215-52B2-E5E9-28F8-334394C0A9AF}"/>
                </a:ext>
              </a:extLst>
            </p:cNvPr>
            <p:cNvSpPr/>
            <p:nvPr/>
          </p:nvSpPr>
          <p:spPr>
            <a:xfrm>
              <a:off x="10698603" y="29901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Rectangle 20">
              <a:extLst>
                <a:ext uri="{FF2B5EF4-FFF2-40B4-BE49-F238E27FC236}">
                  <a16:creationId xmlns:a16="http://schemas.microsoft.com/office/drawing/2014/main" id="{D715393E-0566-2A14-A033-BE0685CCF25D}"/>
                </a:ext>
              </a:extLst>
            </p:cNvPr>
            <p:cNvSpPr/>
            <p:nvPr/>
          </p:nvSpPr>
          <p:spPr>
            <a:xfrm>
              <a:off x="10744322" y="27615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Rectangle 21">
              <a:extLst>
                <a:ext uri="{FF2B5EF4-FFF2-40B4-BE49-F238E27FC236}">
                  <a16:creationId xmlns:a16="http://schemas.microsoft.com/office/drawing/2014/main" id="{5A31F202-07C4-9C35-D883-4A5C9F4E9238}"/>
                </a:ext>
              </a:extLst>
            </p:cNvPr>
            <p:cNvSpPr/>
            <p:nvPr/>
          </p:nvSpPr>
          <p:spPr>
            <a:xfrm>
              <a:off x="10744321" y="32187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ctangle 22">
              <a:extLst>
                <a:ext uri="{FF2B5EF4-FFF2-40B4-BE49-F238E27FC236}">
                  <a16:creationId xmlns:a16="http://schemas.microsoft.com/office/drawing/2014/main" id="{CE0B3671-F393-9692-CBF1-F9C3842D9D96}"/>
                </a:ext>
              </a:extLst>
            </p:cNvPr>
            <p:cNvSpPr/>
            <p:nvPr/>
          </p:nvSpPr>
          <p:spPr>
            <a:xfrm>
              <a:off x="10790040" y="35330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Rectangle 23">
              <a:extLst>
                <a:ext uri="{FF2B5EF4-FFF2-40B4-BE49-F238E27FC236}">
                  <a16:creationId xmlns:a16="http://schemas.microsoft.com/office/drawing/2014/main" id="{7366142B-51C4-040F-CF33-984C08271572}"/>
                </a:ext>
              </a:extLst>
            </p:cNvPr>
            <p:cNvSpPr/>
            <p:nvPr/>
          </p:nvSpPr>
          <p:spPr>
            <a:xfrm>
              <a:off x="10790040" y="30901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ctangle 24">
              <a:extLst>
                <a:ext uri="{FF2B5EF4-FFF2-40B4-BE49-F238E27FC236}">
                  <a16:creationId xmlns:a16="http://schemas.microsoft.com/office/drawing/2014/main" id="{C569A300-30B7-A94C-13F2-6BA29CCBB1C1}"/>
                </a:ext>
              </a:extLst>
            </p:cNvPr>
            <p:cNvSpPr/>
            <p:nvPr/>
          </p:nvSpPr>
          <p:spPr>
            <a:xfrm>
              <a:off x="10835759" y="36759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ctangle 25">
              <a:extLst>
                <a:ext uri="{FF2B5EF4-FFF2-40B4-BE49-F238E27FC236}">
                  <a16:creationId xmlns:a16="http://schemas.microsoft.com/office/drawing/2014/main" id="{E1E172D3-A44E-A508-5AF3-51D020E85978}"/>
                </a:ext>
              </a:extLst>
            </p:cNvPr>
            <p:cNvSpPr/>
            <p:nvPr/>
          </p:nvSpPr>
          <p:spPr>
            <a:xfrm>
              <a:off x="10835758" y="321872"/>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ctangle 26">
              <a:extLst>
                <a:ext uri="{FF2B5EF4-FFF2-40B4-BE49-F238E27FC236}">
                  <a16:creationId xmlns:a16="http://schemas.microsoft.com/office/drawing/2014/main" id="{371E4CE3-D151-B8FC-581F-8F35244DE1EA}"/>
                </a:ext>
              </a:extLst>
            </p:cNvPr>
            <p:cNvSpPr/>
            <p:nvPr/>
          </p:nvSpPr>
          <p:spPr>
            <a:xfrm>
              <a:off x="10882536" y="304884"/>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ctangle 27">
              <a:extLst>
                <a:ext uri="{FF2B5EF4-FFF2-40B4-BE49-F238E27FC236}">
                  <a16:creationId xmlns:a16="http://schemas.microsoft.com/office/drawing/2014/main" id="{D1E3801A-1393-3A16-D790-9E5243303E57}"/>
                </a:ext>
              </a:extLst>
            </p:cNvPr>
            <p:cNvSpPr/>
            <p:nvPr/>
          </p:nvSpPr>
          <p:spPr>
            <a:xfrm>
              <a:off x="10881477" y="35330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Rectangle 28">
              <a:extLst>
                <a:ext uri="{FF2B5EF4-FFF2-40B4-BE49-F238E27FC236}">
                  <a16:creationId xmlns:a16="http://schemas.microsoft.com/office/drawing/2014/main" id="{E67F7EA1-1846-084E-A725-81821F10C599}"/>
                </a:ext>
              </a:extLst>
            </p:cNvPr>
            <p:cNvSpPr/>
            <p:nvPr/>
          </p:nvSpPr>
          <p:spPr>
            <a:xfrm>
              <a:off x="10881477" y="40013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ctangle 29">
              <a:extLst>
                <a:ext uri="{FF2B5EF4-FFF2-40B4-BE49-F238E27FC236}">
                  <a16:creationId xmlns:a16="http://schemas.microsoft.com/office/drawing/2014/main" id="{839263C3-C5CE-712D-1887-CBC276721F23}"/>
                </a:ext>
              </a:extLst>
            </p:cNvPr>
            <p:cNvSpPr/>
            <p:nvPr/>
          </p:nvSpPr>
          <p:spPr>
            <a:xfrm>
              <a:off x="10927192" y="37616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a:extLst>
                <a:ext uri="{FF2B5EF4-FFF2-40B4-BE49-F238E27FC236}">
                  <a16:creationId xmlns:a16="http://schemas.microsoft.com/office/drawing/2014/main" id="{0CB2B545-29C6-845E-1C00-4002E066F730}"/>
                </a:ext>
              </a:extLst>
            </p:cNvPr>
            <p:cNvSpPr/>
            <p:nvPr/>
          </p:nvSpPr>
          <p:spPr>
            <a:xfrm>
              <a:off x="10790039" y="260437"/>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Rectangle 32">
              <a:extLst>
                <a:ext uri="{FF2B5EF4-FFF2-40B4-BE49-F238E27FC236}">
                  <a16:creationId xmlns:a16="http://schemas.microsoft.com/office/drawing/2014/main" id="{8FB5A0F3-62FC-80A3-29AA-8766CC46D459}"/>
                </a:ext>
              </a:extLst>
            </p:cNvPr>
            <p:cNvSpPr/>
            <p:nvPr/>
          </p:nvSpPr>
          <p:spPr>
            <a:xfrm>
              <a:off x="10835757" y="273486"/>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ctangle 33">
              <a:extLst>
                <a:ext uri="{FF2B5EF4-FFF2-40B4-BE49-F238E27FC236}">
                  <a16:creationId xmlns:a16="http://schemas.microsoft.com/office/drawing/2014/main" id="{322841A7-E91D-53E5-FF76-72ED093A5FCD}"/>
                </a:ext>
              </a:extLst>
            </p:cNvPr>
            <p:cNvSpPr/>
            <p:nvPr/>
          </p:nvSpPr>
          <p:spPr>
            <a:xfrm>
              <a:off x="10881476" y="257815"/>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Rectangle 34">
              <a:extLst>
                <a:ext uri="{FF2B5EF4-FFF2-40B4-BE49-F238E27FC236}">
                  <a16:creationId xmlns:a16="http://schemas.microsoft.com/office/drawing/2014/main" id="{43E1447C-DA57-8B8A-A309-6056319BA155}"/>
                </a:ext>
              </a:extLst>
            </p:cNvPr>
            <p:cNvSpPr/>
            <p:nvPr/>
          </p:nvSpPr>
          <p:spPr>
            <a:xfrm>
              <a:off x="10927195" y="233606"/>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Rectangle 35">
              <a:extLst>
                <a:ext uri="{FF2B5EF4-FFF2-40B4-BE49-F238E27FC236}">
                  <a16:creationId xmlns:a16="http://schemas.microsoft.com/office/drawing/2014/main" id="{18FB39D7-C60D-3764-8B88-FD208E99DB8C}"/>
                </a:ext>
              </a:extLst>
            </p:cNvPr>
            <p:cNvSpPr/>
            <p:nvPr/>
          </p:nvSpPr>
          <p:spPr>
            <a:xfrm>
              <a:off x="10927192" y="281183"/>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Rectangle 36">
              <a:extLst>
                <a:ext uri="{FF2B5EF4-FFF2-40B4-BE49-F238E27FC236}">
                  <a16:creationId xmlns:a16="http://schemas.microsoft.com/office/drawing/2014/main" id="{FD0379E1-83E3-D760-D379-1979689F47C9}"/>
                </a:ext>
              </a:extLst>
            </p:cNvPr>
            <p:cNvSpPr/>
            <p:nvPr/>
          </p:nvSpPr>
          <p:spPr>
            <a:xfrm>
              <a:off x="10927192" y="328585"/>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ctangle 37">
              <a:extLst>
                <a:ext uri="{FF2B5EF4-FFF2-40B4-BE49-F238E27FC236}">
                  <a16:creationId xmlns:a16="http://schemas.microsoft.com/office/drawing/2014/main" id="{D588437E-74E9-E7CD-7B52-EB4F8471DF98}"/>
                </a:ext>
              </a:extLst>
            </p:cNvPr>
            <p:cNvSpPr/>
            <p:nvPr/>
          </p:nvSpPr>
          <p:spPr>
            <a:xfrm>
              <a:off x="10927192" y="42299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ctangle 38">
              <a:extLst>
                <a:ext uri="{FF2B5EF4-FFF2-40B4-BE49-F238E27FC236}">
                  <a16:creationId xmlns:a16="http://schemas.microsoft.com/office/drawing/2014/main" id="{C6F1C0B7-5967-DE1B-2720-9C6EEFCBEC6F}"/>
                </a:ext>
              </a:extLst>
            </p:cNvPr>
            <p:cNvSpPr/>
            <p:nvPr/>
          </p:nvSpPr>
          <p:spPr>
            <a:xfrm>
              <a:off x="10790038" y="39759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Rectangle 39">
              <a:extLst>
                <a:ext uri="{FF2B5EF4-FFF2-40B4-BE49-F238E27FC236}">
                  <a16:creationId xmlns:a16="http://schemas.microsoft.com/office/drawing/2014/main" id="{5AA32692-F265-10E8-7330-42BDA56E4477}"/>
                </a:ext>
              </a:extLst>
            </p:cNvPr>
            <p:cNvSpPr/>
            <p:nvPr/>
          </p:nvSpPr>
          <p:spPr>
            <a:xfrm>
              <a:off x="10971848" y="35187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ctangle 40">
              <a:extLst>
                <a:ext uri="{FF2B5EF4-FFF2-40B4-BE49-F238E27FC236}">
                  <a16:creationId xmlns:a16="http://schemas.microsoft.com/office/drawing/2014/main" id="{D4D8CC37-6222-289A-625E-F008FEF0D95B}"/>
                </a:ext>
              </a:extLst>
            </p:cNvPr>
            <p:cNvSpPr/>
            <p:nvPr/>
          </p:nvSpPr>
          <p:spPr>
            <a:xfrm>
              <a:off x="10971847" y="30361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Rectangle 41">
              <a:extLst>
                <a:ext uri="{FF2B5EF4-FFF2-40B4-BE49-F238E27FC236}">
                  <a16:creationId xmlns:a16="http://schemas.microsoft.com/office/drawing/2014/main" id="{30D7C49B-09C7-7533-FF10-89B68E97DA8E}"/>
                </a:ext>
              </a:extLst>
            </p:cNvPr>
            <p:cNvSpPr/>
            <p:nvPr/>
          </p:nvSpPr>
          <p:spPr>
            <a:xfrm>
              <a:off x="10927192" y="185187"/>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ctangle 42">
              <a:extLst>
                <a:ext uri="{FF2B5EF4-FFF2-40B4-BE49-F238E27FC236}">
                  <a16:creationId xmlns:a16="http://schemas.microsoft.com/office/drawing/2014/main" id="{97237E08-5091-1687-AC70-45A31DF931CC}"/>
                </a:ext>
              </a:extLst>
            </p:cNvPr>
            <p:cNvSpPr/>
            <p:nvPr/>
          </p:nvSpPr>
          <p:spPr>
            <a:xfrm>
              <a:off x="10881471" y="208046"/>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Rectangle 43">
              <a:extLst>
                <a:ext uri="{FF2B5EF4-FFF2-40B4-BE49-F238E27FC236}">
                  <a16:creationId xmlns:a16="http://schemas.microsoft.com/office/drawing/2014/main" id="{F5F79E67-9C23-4337-DFC6-5924213864CE}"/>
                </a:ext>
              </a:extLst>
            </p:cNvPr>
            <p:cNvSpPr/>
            <p:nvPr/>
          </p:nvSpPr>
          <p:spPr>
            <a:xfrm>
              <a:off x="10835749" y="22574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ctangle 44">
              <a:extLst>
                <a:ext uri="{FF2B5EF4-FFF2-40B4-BE49-F238E27FC236}">
                  <a16:creationId xmlns:a16="http://schemas.microsoft.com/office/drawing/2014/main" id="{0F736262-B429-6F07-468B-C4AFABFCFD18}"/>
                </a:ext>
              </a:extLst>
            </p:cNvPr>
            <p:cNvSpPr/>
            <p:nvPr/>
          </p:nvSpPr>
          <p:spPr>
            <a:xfrm>
              <a:off x="10788970" y="21205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ctangle 45">
              <a:extLst>
                <a:ext uri="{FF2B5EF4-FFF2-40B4-BE49-F238E27FC236}">
                  <a16:creationId xmlns:a16="http://schemas.microsoft.com/office/drawing/2014/main" id="{A04502ED-A100-B91E-DE45-B3C840B64E2F}"/>
                </a:ext>
              </a:extLst>
            </p:cNvPr>
            <p:cNvSpPr/>
            <p:nvPr/>
          </p:nvSpPr>
          <p:spPr>
            <a:xfrm>
              <a:off x="10971847" y="254401"/>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ctangle 46">
              <a:extLst>
                <a:ext uri="{FF2B5EF4-FFF2-40B4-BE49-F238E27FC236}">
                  <a16:creationId xmlns:a16="http://schemas.microsoft.com/office/drawing/2014/main" id="{AE42E5D0-0880-F405-F6B2-B2190E0FD55F}"/>
                </a:ext>
              </a:extLst>
            </p:cNvPr>
            <p:cNvSpPr/>
            <p:nvPr/>
          </p:nvSpPr>
          <p:spPr>
            <a:xfrm>
              <a:off x="11016503" y="316661"/>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ctangle 47">
              <a:extLst>
                <a:ext uri="{FF2B5EF4-FFF2-40B4-BE49-F238E27FC236}">
                  <a16:creationId xmlns:a16="http://schemas.microsoft.com/office/drawing/2014/main" id="{0C2D1FF7-974A-E7D2-A83D-FC4A072395F1}"/>
                </a:ext>
              </a:extLst>
            </p:cNvPr>
            <p:cNvSpPr/>
            <p:nvPr/>
          </p:nvSpPr>
          <p:spPr>
            <a:xfrm>
              <a:off x="11061158" y="346985"/>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ctangle 48">
              <a:extLst>
                <a:ext uri="{FF2B5EF4-FFF2-40B4-BE49-F238E27FC236}">
                  <a16:creationId xmlns:a16="http://schemas.microsoft.com/office/drawing/2014/main" id="{1BF9C275-DC70-EC1C-C9FC-F52323B3D96E}"/>
                </a:ext>
              </a:extLst>
            </p:cNvPr>
            <p:cNvSpPr/>
            <p:nvPr/>
          </p:nvSpPr>
          <p:spPr>
            <a:xfrm>
              <a:off x="11061157" y="301266"/>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ctangle 49">
              <a:extLst>
                <a:ext uri="{FF2B5EF4-FFF2-40B4-BE49-F238E27FC236}">
                  <a16:creationId xmlns:a16="http://schemas.microsoft.com/office/drawing/2014/main" id="{1E142C0B-F55A-F611-73F0-962A03C2FE2A}"/>
                </a:ext>
              </a:extLst>
            </p:cNvPr>
            <p:cNvSpPr/>
            <p:nvPr/>
          </p:nvSpPr>
          <p:spPr>
            <a:xfrm>
              <a:off x="11110852" y="31799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ctangle 50">
              <a:extLst>
                <a:ext uri="{FF2B5EF4-FFF2-40B4-BE49-F238E27FC236}">
                  <a16:creationId xmlns:a16="http://schemas.microsoft.com/office/drawing/2014/main" id="{9EB091F7-26B7-5C0D-02C5-4CC053BD7BF2}"/>
                </a:ext>
              </a:extLst>
            </p:cNvPr>
            <p:cNvSpPr/>
            <p:nvPr/>
          </p:nvSpPr>
          <p:spPr>
            <a:xfrm>
              <a:off x="11110851" y="27094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ctangle 51">
              <a:extLst>
                <a:ext uri="{FF2B5EF4-FFF2-40B4-BE49-F238E27FC236}">
                  <a16:creationId xmlns:a16="http://schemas.microsoft.com/office/drawing/2014/main" id="{6CD20F63-30AD-2767-9160-8D75663BCF4D}"/>
                </a:ext>
              </a:extLst>
            </p:cNvPr>
            <p:cNvSpPr/>
            <p:nvPr/>
          </p:nvSpPr>
          <p:spPr>
            <a:xfrm>
              <a:off x="11061157" y="254401"/>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ectangle 52">
              <a:extLst>
                <a:ext uri="{FF2B5EF4-FFF2-40B4-BE49-F238E27FC236}">
                  <a16:creationId xmlns:a16="http://schemas.microsoft.com/office/drawing/2014/main" id="{5327321E-1F8C-B6F6-F6B1-1B903F184E9A}"/>
                </a:ext>
              </a:extLst>
            </p:cNvPr>
            <p:cNvSpPr/>
            <p:nvPr/>
          </p:nvSpPr>
          <p:spPr>
            <a:xfrm>
              <a:off x="11157251" y="33187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ctangle 53">
              <a:extLst>
                <a:ext uri="{FF2B5EF4-FFF2-40B4-BE49-F238E27FC236}">
                  <a16:creationId xmlns:a16="http://schemas.microsoft.com/office/drawing/2014/main" id="{E29FA7F5-2D0E-97D9-FFF5-F7341C58BABB}"/>
                </a:ext>
              </a:extLst>
            </p:cNvPr>
            <p:cNvSpPr/>
            <p:nvPr/>
          </p:nvSpPr>
          <p:spPr>
            <a:xfrm>
              <a:off x="11157251" y="285438"/>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ctangle 54">
              <a:extLst>
                <a:ext uri="{FF2B5EF4-FFF2-40B4-BE49-F238E27FC236}">
                  <a16:creationId xmlns:a16="http://schemas.microsoft.com/office/drawing/2014/main" id="{A2BDAE83-4544-7C09-5185-0DCD49486D13}"/>
                </a:ext>
              </a:extLst>
            </p:cNvPr>
            <p:cNvSpPr/>
            <p:nvPr/>
          </p:nvSpPr>
          <p:spPr>
            <a:xfrm>
              <a:off x="11110850" y="222993"/>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Rectangle 55">
              <a:extLst>
                <a:ext uri="{FF2B5EF4-FFF2-40B4-BE49-F238E27FC236}">
                  <a16:creationId xmlns:a16="http://schemas.microsoft.com/office/drawing/2014/main" id="{0E1ACA4D-4D10-F558-8393-535949F1E3FE}"/>
                </a:ext>
              </a:extLst>
            </p:cNvPr>
            <p:cNvSpPr/>
            <p:nvPr/>
          </p:nvSpPr>
          <p:spPr>
            <a:xfrm>
              <a:off x="11016393" y="269129"/>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Rectangle 56">
              <a:extLst>
                <a:ext uri="{FF2B5EF4-FFF2-40B4-BE49-F238E27FC236}">
                  <a16:creationId xmlns:a16="http://schemas.microsoft.com/office/drawing/2014/main" id="{CE04D371-0152-3743-7C84-5AA157DAADC0}"/>
                </a:ext>
              </a:extLst>
            </p:cNvPr>
            <p:cNvSpPr/>
            <p:nvPr/>
          </p:nvSpPr>
          <p:spPr>
            <a:xfrm>
              <a:off x="11062112" y="391373"/>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ctangle 57">
              <a:extLst>
                <a:ext uri="{FF2B5EF4-FFF2-40B4-BE49-F238E27FC236}">
                  <a16:creationId xmlns:a16="http://schemas.microsoft.com/office/drawing/2014/main" id="{C389345F-D66C-D570-A91E-451E1E14CEAF}"/>
                </a:ext>
              </a:extLst>
            </p:cNvPr>
            <p:cNvSpPr/>
            <p:nvPr/>
          </p:nvSpPr>
          <p:spPr>
            <a:xfrm>
              <a:off x="11017243" y="454936"/>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Rectangle 58">
              <a:extLst>
                <a:ext uri="{FF2B5EF4-FFF2-40B4-BE49-F238E27FC236}">
                  <a16:creationId xmlns:a16="http://schemas.microsoft.com/office/drawing/2014/main" id="{78B5DAD8-8958-CAE9-C6BF-96A02E92F3DF}"/>
                </a:ext>
              </a:extLst>
            </p:cNvPr>
            <p:cNvSpPr/>
            <p:nvPr/>
          </p:nvSpPr>
          <p:spPr>
            <a:xfrm>
              <a:off x="11017601" y="409975"/>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Rectangle 59">
              <a:extLst>
                <a:ext uri="{FF2B5EF4-FFF2-40B4-BE49-F238E27FC236}">
                  <a16:creationId xmlns:a16="http://schemas.microsoft.com/office/drawing/2014/main" id="{2258EA91-78B9-9992-70F9-2E0411CE5EB1}"/>
                </a:ext>
              </a:extLst>
            </p:cNvPr>
            <p:cNvSpPr/>
            <p:nvPr/>
          </p:nvSpPr>
          <p:spPr>
            <a:xfrm>
              <a:off x="10835748" y="461453"/>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Rectangle 60">
              <a:extLst>
                <a:ext uri="{FF2B5EF4-FFF2-40B4-BE49-F238E27FC236}">
                  <a16:creationId xmlns:a16="http://schemas.microsoft.com/office/drawing/2014/main" id="{5503C427-A64E-6272-FD70-CABA75CB97BB}"/>
                </a:ext>
              </a:extLst>
            </p:cNvPr>
            <p:cNvSpPr/>
            <p:nvPr/>
          </p:nvSpPr>
          <p:spPr>
            <a:xfrm>
              <a:off x="10927713" y="46982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Rectangle 61">
              <a:extLst>
                <a:ext uri="{FF2B5EF4-FFF2-40B4-BE49-F238E27FC236}">
                  <a16:creationId xmlns:a16="http://schemas.microsoft.com/office/drawing/2014/main" id="{88E3EFE2-BC44-A70A-4695-EA7E28547304}"/>
                </a:ext>
              </a:extLst>
            </p:cNvPr>
            <p:cNvSpPr/>
            <p:nvPr/>
          </p:nvSpPr>
          <p:spPr>
            <a:xfrm>
              <a:off x="10697227" y="385697"/>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3" name="Rectangle 62">
              <a:extLst>
                <a:ext uri="{FF2B5EF4-FFF2-40B4-BE49-F238E27FC236}">
                  <a16:creationId xmlns:a16="http://schemas.microsoft.com/office/drawing/2014/main" id="{215361D5-BEE9-479F-0E12-CFDB0CEBBB49}"/>
                </a:ext>
              </a:extLst>
            </p:cNvPr>
            <p:cNvSpPr/>
            <p:nvPr/>
          </p:nvSpPr>
          <p:spPr>
            <a:xfrm>
              <a:off x="10697298" y="43320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Rectangle 63">
              <a:extLst>
                <a:ext uri="{FF2B5EF4-FFF2-40B4-BE49-F238E27FC236}">
                  <a16:creationId xmlns:a16="http://schemas.microsoft.com/office/drawing/2014/main" id="{2F6C1A81-F2CA-302F-3C97-A5594DD7BF60}"/>
                </a:ext>
              </a:extLst>
            </p:cNvPr>
            <p:cNvSpPr/>
            <p:nvPr/>
          </p:nvSpPr>
          <p:spPr>
            <a:xfrm>
              <a:off x="10744165" y="464083"/>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Rectangle 64">
              <a:extLst>
                <a:ext uri="{FF2B5EF4-FFF2-40B4-BE49-F238E27FC236}">
                  <a16:creationId xmlns:a16="http://schemas.microsoft.com/office/drawing/2014/main" id="{DAF0A12A-15C9-31F4-55FD-1975EAC77D1F}"/>
                </a:ext>
              </a:extLst>
            </p:cNvPr>
            <p:cNvSpPr/>
            <p:nvPr/>
          </p:nvSpPr>
          <p:spPr>
            <a:xfrm>
              <a:off x="10971843" y="44122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6" name="Rectangle 65">
              <a:extLst>
                <a:ext uri="{FF2B5EF4-FFF2-40B4-BE49-F238E27FC236}">
                  <a16:creationId xmlns:a16="http://schemas.microsoft.com/office/drawing/2014/main" id="{AE7A1B59-70E7-6A3D-F122-D9CE054DD237}"/>
                </a:ext>
              </a:extLst>
            </p:cNvPr>
            <p:cNvSpPr/>
            <p:nvPr/>
          </p:nvSpPr>
          <p:spPr>
            <a:xfrm>
              <a:off x="11110849" y="358819"/>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7" name="Rectangle 66">
              <a:extLst>
                <a:ext uri="{FF2B5EF4-FFF2-40B4-BE49-F238E27FC236}">
                  <a16:creationId xmlns:a16="http://schemas.microsoft.com/office/drawing/2014/main" id="{E41B0E0E-8098-B748-A704-AF6161D043D9}"/>
                </a:ext>
              </a:extLst>
            </p:cNvPr>
            <p:cNvSpPr/>
            <p:nvPr/>
          </p:nvSpPr>
          <p:spPr>
            <a:xfrm>
              <a:off x="10790557" y="441286"/>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8" name="Rectangle 67">
              <a:extLst>
                <a:ext uri="{FF2B5EF4-FFF2-40B4-BE49-F238E27FC236}">
                  <a16:creationId xmlns:a16="http://schemas.microsoft.com/office/drawing/2014/main" id="{8AE1464F-45C2-AA35-595C-829132F306A6}"/>
                </a:ext>
              </a:extLst>
            </p:cNvPr>
            <p:cNvSpPr/>
            <p:nvPr/>
          </p:nvSpPr>
          <p:spPr>
            <a:xfrm>
              <a:off x="10881454" y="44236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9" name="Rectangle 68">
              <a:extLst>
                <a:ext uri="{FF2B5EF4-FFF2-40B4-BE49-F238E27FC236}">
                  <a16:creationId xmlns:a16="http://schemas.microsoft.com/office/drawing/2014/main" id="{52B01EDD-8501-FBB3-E1ED-605400411B3C}"/>
                </a:ext>
              </a:extLst>
            </p:cNvPr>
            <p:cNvSpPr/>
            <p:nvPr/>
          </p:nvSpPr>
          <p:spPr>
            <a:xfrm>
              <a:off x="11017242" y="365586"/>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Rectangle 69">
              <a:extLst>
                <a:ext uri="{FF2B5EF4-FFF2-40B4-BE49-F238E27FC236}">
                  <a16:creationId xmlns:a16="http://schemas.microsoft.com/office/drawing/2014/main" id="{434F0006-784C-9B20-13EE-C3B10924B49B}"/>
                </a:ext>
              </a:extLst>
            </p:cNvPr>
            <p:cNvSpPr/>
            <p:nvPr/>
          </p:nvSpPr>
          <p:spPr>
            <a:xfrm>
              <a:off x="10971844" y="397592"/>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Rectangle 70">
              <a:extLst>
                <a:ext uri="{FF2B5EF4-FFF2-40B4-BE49-F238E27FC236}">
                  <a16:creationId xmlns:a16="http://schemas.microsoft.com/office/drawing/2014/main" id="{CAABAEA7-D9B6-26E3-0111-6BCDBED6583B}"/>
                </a:ext>
              </a:extLst>
            </p:cNvPr>
            <p:cNvSpPr/>
            <p:nvPr/>
          </p:nvSpPr>
          <p:spPr>
            <a:xfrm>
              <a:off x="10836752" y="415673"/>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 name="Rectangle 71">
              <a:extLst>
                <a:ext uri="{FF2B5EF4-FFF2-40B4-BE49-F238E27FC236}">
                  <a16:creationId xmlns:a16="http://schemas.microsoft.com/office/drawing/2014/main" id="{B71885B2-E58D-BD1A-D3FF-786D8EB8737E}"/>
                </a:ext>
              </a:extLst>
            </p:cNvPr>
            <p:cNvSpPr/>
            <p:nvPr/>
          </p:nvSpPr>
          <p:spPr>
            <a:xfrm>
              <a:off x="10745319" y="371088"/>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 name="Rectangle 72">
              <a:extLst>
                <a:ext uri="{FF2B5EF4-FFF2-40B4-BE49-F238E27FC236}">
                  <a16:creationId xmlns:a16="http://schemas.microsoft.com/office/drawing/2014/main" id="{839A5F5C-942D-E4AA-521F-D3AACD09694E}"/>
                </a:ext>
              </a:extLst>
            </p:cNvPr>
            <p:cNvSpPr/>
            <p:nvPr/>
          </p:nvSpPr>
          <p:spPr>
            <a:xfrm>
              <a:off x="10697604" y="344731"/>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4" name="Rectangle 73">
              <a:extLst>
                <a:ext uri="{FF2B5EF4-FFF2-40B4-BE49-F238E27FC236}">
                  <a16:creationId xmlns:a16="http://schemas.microsoft.com/office/drawing/2014/main" id="{9AA97F4F-5FBF-2EE2-6FA3-8E5B21930C3B}"/>
                </a:ext>
              </a:extLst>
            </p:cNvPr>
            <p:cNvSpPr/>
            <p:nvPr/>
          </p:nvSpPr>
          <p:spPr>
            <a:xfrm>
              <a:off x="10743323" y="418365"/>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5" name="Rectangle 74">
              <a:extLst>
                <a:ext uri="{FF2B5EF4-FFF2-40B4-BE49-F238E27FC236}">
                  <a16:creationId xmlns:a16="http://schemas.microsoft.com/office/drawing/2014/main" id="{9E0E535C-9711-8FCF-D5EC-8C9804594CB5}"/>
                </a:ext>
              </a:extLst>
            </p:cNvPr>
            <p:cNvSpPr/>
            <p:nvPr/>
          </p:nvSpPr>
          <p:spPr>
            <a:xfrm>
              <a:off x="10648490" y="43456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Rectangle 75">
              <a:extLst>
                <a:ext uri="{FF2B5EF4-FFF2-40B4-BE49-F238E27FC236}">
                  <a16:creationId xmlns:a16="http://schemas.microsoft.com/office/drawing/2014/main" id="{2988353F-7906-0A86-0AD5-7B5639DF9A88}"/>
                </a:ext>
              </a:extLst>
            </p:cNvPr>
            <p:cNvSpPr/>
            <p:nvPr/>
          </p:nvSpPr>
          <p:spPr>
            <a:xfrm>
              <a:off x="10697226" y="478922"/>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7" name="Rectangle 76">
              <a:extLst>
                <a:ext uri="{FF2B5EF4-FFF2-40B4-BE49-F238E27FC236}">
                  <a16:creationId xmlns:a16="http://schemas.microsoft.com/office/drawing/2014/main" id="{D77C10BF-C823-EDC3-C941-2AEB40397EBC}"/>
                </a:ext>
              </a:extLst>
            </p:cNvPr>
            <p:cNvSpPr/>
            <p:nvPr/>
          </p:nvSpPr>
          <p:spPr>
            <a:xfrm>
              <a:off x="10648490" y="482071"/>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Rectangle 77">
              <a:extLst>
                <a:ext uri="{FF2B5EF4-FFF2-40B4-BE49-F238E27FC236}">
                  <a16:creationId xmlns:a16="http://schemas.microsoft.com/office/drawing/2014/main" id="{459BF7D6-53DA-47CD-BCE9-A96BC3E77C6E}"/>
                </a:ext>
              </a:extLst>
            </p:cNvPr>
            <p:cNvSpPr/>
            <p:nvPr/>
          </p:nvSpPr>
          <p:spPr>
            <a:xfrm>
              <a:off x="10602658" y="49663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ctangle 78">
              <a:extLst>
                <a:ext uri="{FF2B5EF4-FFF2-40B4-BE49-F238E27FC236}">
                  <a16:creationId xmlns:a16="http://schemas.microsoft.com/office/drawing/2014/main" id="{3EE942DE-5A82-B6DC-638D-53466EFE5FD3}"/>
                </a:ext>
              </a:extLst>
            </p:cNvPr>
            <p:cNvSpPr/>
            <p:nvPr/>
          </p:nvSpPr>
          <p:spPr>
            <a:xfrm>
              <a:off x="10648660" y="529578"/>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ctangle 79">
              <a:extLst>
                <a:ext uri="{FF2B5EF4-FFF2-40B4-BE49-F238E27FC236}">
                  <a16:creationId xmlns:a16="http://schemas.microsoft.com/office/drawing/2014/main" id="{43200CF4-923D-90B8-698A-F004B9A2EB52}"/>
                </a:ext>
              </a:extLst>
            </p:cNvPr>
            <p:cNvSpPr/>
            <p:nvPr/>
          </p:nvSpPr>
          <p:spPr>
            <a:xfrm>
              <a:off x="10974752" y="21528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ctangle 80">
              <a:extLst>
                <a:ext uri="{FF2B5EF4-FFF2-40B4-BE49-F238E27FC236}">
                  <a16:creationId xmlns:a16="http://schemas.microsoft.com/office/drawing/2014/main" id="{247547F9-4998-77E2-BB05-655FB47BD13C}"/>
                </a:ext>
              </a:extLst>
            </p:cNvPr>
            <p:cNvSpPr/>
            <p:nvPr/>
          </p:nvSpPr>
          <p:spPr>
            <a:xfrm>
              <a:off x="11019939" y="2215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ctangle 81">
              <a:extLst>
                <a:ext uri="{FF2B5EF4-FFF2-40B4-BE49-F238E27FC236}">
                  <a16:creationId xmlns:a16="http://schemas.microsoft.com/office/drawing/2014/main" id="{45DD6065-DDB1-D54D-ED6E-19BFC5E30585}"/>
                </a:ext>
              </a:extLst>
            </p:cNvPr>
            <p:cNvSpPr/>
            <p:nvPr/>
          </p:nvSpPr>
          <p:spPr>
            <a:xfrm>
              <a:off x="11064062" y="20767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ctangle 82">
              <a:extLst>
                <a:ext uri="{FF2B5EF4-FFF2-40B4-BE49-F238E27FC236}">
                  <a16:creationId xmlns:a16="http://schemas.microsoft.com/office/drawing/2014/main" id="{E3E1D7EA-52CB-4E12-344A-25F995058232}"/>
                </a:ext>
              </a:extLst>
            </p:cNvPr>
            <p:cNvSpPr/>
            <p:nvPr/>
          </p:nvSpPr>
          <p:spPr>
            <a:xfrm>
              <a:off x="11021922" y="17397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ctangle 83">
              <a:extLst>
                <a:ext uri="{FF2B5EF4-FFF2-40B4-BE49-F238E27FC236}">
                  <a16:creationId xmlns:a16="http://schemas.microsoft.com/office/drawing/2014/main" id="{B0DF2C56-DBE8-B6B0-AABF-72E94FAF246A}"/>
                </a:ext>
              </a:extLst>
            </p:cNvPr>
            <p:cNvSpPr/>
            <p:nvPr/>
          </p:nvSpPr>
          <p:spPr>
            <a:xfrm>
              <a:off x="10975816" y="166569"/>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ctangle 84">
              <a:extLst>
                <a:ext uri="{FF2B5EF4-FFF2-40B4-BE49-F238E27FC236}">
                  <a16:creationId xmlns:a16="http://schemas.microsoft.com/office/drawing/2014/main" id="{8261E397-6D89-06A5-EC6A-73CD438CF1F3}"/>
                </a:ext>
              </a:extLst>
            </p:cNvPr>
            <p:cNvSpPr/>
            <p:nvPr/>
          </p:nvSpPr>
          <p:spPr>
            <a:xfrm>
              <a:off x="11066967" y="17011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ctangle 85">
              <a:extLst>
                <a:ext uri="{FF2B5EF4-FFF2-40B4-BE49-F238E27FC236}">
                  <a16:creationId xmlns:a16="http://schemas.microsoft.com/office/drawing/2014/main" id="{3DEEF76D-9B3A-5C2D-63F2-20F0EE6C157E}"/>
                </a:ext>
              </a:extLst>
            </p:cNvPr>
            <p:cNvSpPr/>
            <p:nvPr/>
          </p:nvSpPr>
          <p:spPr>
            <a:xfrm>
              <a:off x="11110848" y="1795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ctangle 86">
              <a:extLst>
                <a:ext uri="{FF2B5EF4-FFF2-40B4-BE49-F238E27FC236}">
                  <a16:creationId xmlns:a16="http://schemas.microsoft.com/office/drawing/2014/main" id="{D16D4823-43C3-B0DA-DD7C-E00498D8B45A}"/>
                </a:ext>
              </a:extLst>
            </p:cNvPr>
            <p:cNvSpPr/>
            <p:nvPr/>
          </p:nvSpPr>
          <p:spPr>
            <a:xfrm>
              <a:off x="11110847" y="13157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ctangle 87">
              <a:extLst>
                <a:ext uri="{FF2B5EF4-FFF2-40B4-BE49-F238E27FC236}">
                  <a16:creationId xmlns:a16="http://schemas.microsoft.com/office/drawing/2014/main" id="{4E4C1B5D-940F-D557-34A8-D34CC94FE5F9}"/>
                </a:ext>
              </a:extLst>
            </p:cNvPr>
            <p:cNvSpPr/>
            <p:nvPr/>
          </p:nvSpPr>
          <p:spPr>
            <a:xfrm>
              <a:off x="11068028" y="123706"/>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9" name="Rectangle 88">
              <a:extLst>
                <a:ext uri="{FF2B5EF4-FFF2-40B4-BE49-F238E27FC236}">
                  <a16:creationId xmlns:a16="http://schemas.microsoft.com/office/drawing/2014/main" id="{A727886F-B9FE-4C5C-C005-41F307CE151D}"/>
                </a:ext>
              </a:extLst>
            </p:cNvPr>
            <p:cNvSpPr/>
            <p:nvPr/>
          </p:nvSpPr>
          <p:spPr>
            <a:xfrm>
              <a:off x="10744049" y="50640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ctangle 89">
              <a:extLst>
                <a:ext uri="{FF2B5EF4-FFF2-40B4-BE49-F238E27FC236}">
                  <a16:creationId xmlns:a16="http://schemas.microsoft.com/office/drawing/2014/main" id="{1D7EF634-63AF-3B6C-962D-831648A08CEB}"/>
                </a:ext>
              </a:extLst>
            </p:cNvPr>
            <p:cNvSpPr/>
            <p:nvPr/>
          </p:nvSpPr>
          <p:spPr>
            <a:xfrm>
              <a:off x="10791851" y="48688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ctangle 91">
              <a:extLst>
                <a:ext uri="{FF2B5EF4-FFF2-40B4-BE49-F238E27FC236}">
                  <a16:creationId xmlns:a16="http://schemas.microsoft.com/office/drawing/2014/main" id="{5219193B-9F30-4B09-735C-109B64683CC3}"/>
                </a:ext>
              </a:extLst>
            </p:cNvPr>
            <p:cNvSpPr/>
            <p:nvPr/>
          </p:nvSpPr>
          <p:spPr>
            <a:xfrm>
              <a:off x="10603762" y="54267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ctangle 92">
              <a:extLst>
                <a:ext uri="{FF2B5EF4-FFF2-40B4-BE49-F238E27FC236}">
                  <a16:creationId xmlns:a16="http://schemas.microsoft.com/office/drawing/2014/main" id="{8474516D-29D2-FD31-1534-655C73972DE6}"/>
                </a:ext>
              </a:extLst>
            </p:cNvPr>
            <p:cNvSpPr/>
            <p:nvPr/>
          </p:nvSpPr>
          <p:spPr>
            <a:xfrm>
              <a:off x="10554935" y="52114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ctangle 93">
              <a:extLst>
                <a:ext uri="{FF2B5EF4-FFF2-40B4-BE49-F238E27FC236}">
                  <a16:creationId xmlns:a16="http://schemas.microsoft.com/office/drawing/2014/main" id="{E5F442F5-C0DE-6DAD-B696-05F3E7A60780}"/>
                </a:ext>
              </a:extLst>
            </p:cNvPr>
            <p:cNvSpPr/>
            <p:nvPr/>
          </p:nvSpPr>
          <p:spPr>
            <a:xfrm>
              <a:off x="10554934" y="56552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ctangle 94">
              <a:extLst>
                <a:ext uri="{FF2B5EF4-FFF2-40B4-BE49-F238E27FC236}">
                  <a16:creationId xmlns:a16="http://schemas.microsoft.com/office/drawing/2014/main" id="{FDBB998B-E6C0-2DAB-F1EE-05C10B364063}"/>
                </a:ext>
              </a:extLst>
            </p:cNvPr>
            <p:cNvSpPr/>
            <p:nvPr/>
          </p:nvSpPr>
          <p:spPr>
            <a:xfrm>
              <a:off x="10508026" y="54553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ctangle 95">
              <a:extLst>
                <a:ext uri="{FF2B5EF4-FFF2-40B4-BE49-F238E27FC236}">
                  <a16:creationId xmlns:a16="http://schemas.microsoft.com/office/drawing/2014/main" id="{C86F8535-E583-734C-DE8B-284F687A7025}"/>
                </a:ext>
              </a:extLst>
            </p:cNvPr>
            <p:cNvSpPr/>
            <p:nvPr/>
          </p:nvSpPr>
          <p:spPr>
            <a:xfrm>
              <a:off x="10695313" y="52267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ctangle 96">
              <a:extLst>
                <a:ext uri="{FF2B5EF4-FFF2-40B4-BE49-F238E27FC236}">
                  <a16:creationId xmlns:a16="http://schemas.microsoft.com/office/drawing/2014/main" id="{6947B126-92B0-AC68-81B2-C93C2B15C3DC}"/>
                </a:ext>
              </a:extLst>
            </p:cNvPr>
            <p:cNvSpPr/>
            <p:nvPr/>
          </p:nvSpPr>
          <p:spPr>
            <a:xfrm>
              <a:off x="11157248" y="379440"/>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8" name="Rectangle 97">
              <a:extLst>
                <a:ext uri="{FF2B5EF4-FFF2-40B4-BE49-F238E27FC236}">
                  <a16:creationId xmlns:a16="http://schemas.microsoft.com/office/drawing/2014/main" id="{BCDE2DDF-39EB-483E-32AD-C412E6F9BC74}"/>
                </a:ext>
              </a:extLst>
            </p:cNvPr>
            <p:cNvSpPr/>
            <p:nvPr/>
          </p:nvSpPr>
          <p:spPr>
            <a:xfrm>
              <a:off x="11159589" y="2386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9" name="Rectangle 98">
              <a:extLst>
                <a:ext uri="{FF2B5EF4-FFF2-40B4-BE49-F238E27FC236}">
                  <a16:creationId xmlns:a16="http://schemas.microsoft.com/office/drawing/2014/main" id="{A6348CE3-FFAA-440E-73E7-01DB54ECE450}"/>
                </a:ext>
              </a:extLst>
            </p:cNvPr>
            <p:cNvSpPr/>
            <p:nvPr/>
          </p:nvSpPr>
          <p:spPr>
            <a:xfrm>
              <a:off x="11157732" y="19387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0" name="Rectangle 99">
              <a:extLst>
                <a:ext uri="{FF2B5EF4-FFF2-40B4-BE49-F238E27FC236}">
                  <a16:creationId xmlns:a16="http://schemas.microsoft.com/office/drawing/2014/main" id="{DD49B971-BD88-0D0A-3A22-92C7F69A96D5}"/>
                </a:ext>
              </a:extLst>
            </p:cNvPr>
            <p:cNvSpPr/>
            <p:nvPr/>
          </p:nvSpPr>
          <p:spPr>
            <a:xfrm>
              <a:off x="11159253" y="15051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Rectangle 100">
              <a:extLst>
                <a:ext uri="{FF2B5EF4-FFF2-40B4-BE49-F238E27FC236}">
                  <a16:creationId xmlns:a16="http://schemas.microsoft.com/office/drawing/2014/main" id="{63AC9170-EC94-61BB-28DA-981191B2A31F}"/>
                </a:ext>
              </a:extLst>
            </p:cNvPr>
            <p:cNvSpPr/>
            <p:nvPr/>
          </p:nvSpPr>
          <p:spPr>
            <a:xfrm>
              <a:off x="11160962" y="10700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Rectangle 101">
              <a:extLst>
                <a:ext uri="{FF2B5EF4-FFF2-40B4-BE49-F238E27FC236}">
                  <a16:creationId xmlns:a16="http://schemas.microsoft.com/office/drawing/2014/main" id="{72DA5F27-5349-28AA-2212-76CA72071B66}"/>
                </a:ext>
              </a:extLst>
            </p:cNvPr>
            <p:cNvSpPr/>
            <p:nvPr/>
          </p:nvSpPr>
          <p:spPr>
            <a:xfrm>
              <a:off x="11113747" y="8727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04" name="TextBox 103">
            <a:extLst>
              <a:ext uri="{FF2B5EF4-FFF2-40B4-BE49-F238E27FC236}">
                <a16:creationId xmlns:a16="http://schemas.microsoft.com/office/drawing/2014/main" id="{C4FA35D1-63EF-E7F0-2FEC-20545C912227}"/>
              </a:ext>
            </a:extLst>
          </p:cNvPr>
          <p:cNvSpPr txBox="1"/>
          <p:nvPr/>
        </p:nvSpPr>
        <p:spPr>
          <a:xfrm>
            <a:off x="9817479" y="241281"/>
            <a:ext cx="2354446" cy="707886"/>
          </a:xfrm>
          <a:prstGeom prst="rect">
            <a:avLst/>
          </a:prstGeom>
          <a:noFill/>
          <a:ln>
            <a:noFill/>
          </a:ln>
        </p:spPr>
        <p:txBody>
          <a:bodyPr wrap="square" rtlCol="0">
            <a:spAutoFit/>
          </a:bodyPr>
          <a:lstStyle/>
          <a:p>
            <a:r>
              <a:rPr lang="pt-BR" sz="4000" dirty="0">
                <a:ln>
                  <a:solidFill>
                    <a:schemeClr val="accent4">
                      <a:lumMod val="75000"/>
                    </a:schemeClr>
                  </a:solidFill>
                </a:ln>
                <a:solidFill>
                  <a:schemeClr val="accent4"/>
                </a:solidFill>
                <a:latin typeface="Aharoni" panose="02010803020104030203" pitchFamily="2" charset="-79"/>
                <a:cs typeface="Aharoni" panose="02010803020104030203" pitchFamily="2" charset="-79"/>
              </a:rPr>
              <a:t>Biota</a:t>
            </a:r>
            <a:r>
              <a:rPr lang="pt-BR" sz="4000" dirty="0">
                <a:ln>
                  <a:solidFill>
                    <a:srgbClr val="0070C0"/>
                  </a:solidFill>
                </a:ln>
                <a:solidFill>
                  <a:srgbClr val="00B0F0"/>
                </a:solidFill>
                <a:latin typeface="Aharoni" panose="02010803020104030203" pitchFamily="2" charset="-79"/>
                <a:cs typeface="Aharoni" panose="02010803020104030203" pitchFamily="2" charset="-79"/>
              </a:rPr>
              <a:t>Phy</a:t>
            </a:r>
          </a:p>
        </p:txBody>
      </p:sp>
      <p:sp>
        <p:nvSpPr>
          <p:cNvPr id="110" name="Diagonal Stripe 109">
            <a:extLst>
              <a:ext uri="{FF2B5EF4-FFF2-40B4-BE49-F238E27FC236}">
                <a16:creationId xmlns:a16="http://schemas.microsoft.com/office/drawing/2014/main" id="{00371B63-E8F9-65B3-901A-36FAC4396286}"/>
              </a:ext>
            </a:extLst>
          </p:cNvPr>
          <p:cNvSpPr/>
          <p:nvPr/>
        </p:nvSpPr>
        <p:spPr>
          <a:xfrm rot="9634976">
            <a:off x="11891684" y="551970"/>
            <a:ext cx="282564" cy="265833"/>
          </a:xfrm>
          <a:prstGeom prst="diagStripe">
            <a:avLst>
              <a:gd name="adj" fmla="val 92636"/>
            </a:avLst>
          </a:prstGeom>
          <a:solidFill>
            <a:srgbClr val="E11101"/>
          </a:solidFill>
          <a:ln>
            <a:solidFill>
              <a:srgbClr val="E11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12" name="Diagonal Stripe 111">
            <a:extLst>
              <a:ext uri="{FF2B5EF4-FFF2-40B4-BE49-F238E27FC236}">
                <a16:creationId xmlns:a16="http://schemas.microsoft.com/office/drawing/2014/main" id="{5700BB48-80A5-C20E-B50B-593219737C13}"/>
              </a:ext>
            </a:extLst>
          </p:cNvPr>
          <p:cNvSpPr/>
          <p:nvPr/>
        </p:nvSpPr>
        <p:spPr>
          <a:xfrm rot="18842577">
            <a:off x="9747324" y="434920"/>
            <a:ext cx="282564" cy="265833"/>
          </a:xfrm>
          <a:prstGeom prst="diagStripe">
            <a:avLst>
              <a:gd name="adj" fmla="val 92636"/>
            </a:avLst>
          </a:prstGeom>
          <a:solidFill>
            <a:srgbClr val="E11101"/>
          </a:solidFill>
          <a:ln>
            <a:solidFill>
              <a:srgbClr val="E11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cxnSp>
        <p:nvCxnSpPr>
          <p:cNvPr id="114" name="Straight Connector 113">
            <a:extLst>
              <a:ext uri="{FF2B5EF4-FFF2-40B4-BE49-F238E27FC236}">
                <a16:creationId xmlns:a16="http://schemas.microsoft.com/office/drawing/2014/main" id="{CCC73027-A282-9614-917F-90D3341D2A4D}"/>
              </a:ext>
            </a:extLst>
          </p:cNvPr>
          <p:cNvCxnSpPr>
            <a:cxnSpLocks/>
          </p:cNvCxnSpPr>
          <p:nvPr/>
        </p:nvCxnSpPr>
        <p:spPr>
          <a:xfrm>
            <a:off x="0" y="6336568"/>
            <a:ext cx="12210400" cy="0"/>
          </a:xfrm>
          <a:prstGeom prst="line">
            <a:avLst/>
          </a:prstGeom>
          <a:ln w="38100">
            <a:solidFill>
              <a:srgbClr val="E11101"/>
            </a:solidFill>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78137549-73FA-337E-1A1A-4C809DF8315F}"/>
              </a:ext>
            </a:extLst>
          </p:cNvPr>
          <p:cNvSpPr txBox="1"/>
          <p:nvPr/>
        </p:nvSpPr>
        <p:spPr>
          <a:xfrm>
            <a:off x="-9088" y="6354856"/>
            <a:ext cx="12210344" cy="499438"/>
          </a:xfrm>
          <a:prstGeom prst="rect">
            <a:avLst/>
          </a:prstGeom>
          <a:solidFill>
            <a:schemeClr val="bg1">
              <a:lumMod val="95000"/>
            </a:schemeClr>
          </a:solidFill>
        </p:spPr>
        <p:txBody>
          <a:bodyPr wrap="square" rtlCol="0">
            <a:spAutoFit/>
          </a:bodyPr>
          <a:lstStyle/>
          <a:p>
            <a:endParaRPr lang="pt-BR" dirty="0"/>
          </a:p>
        </p:txBody>
      </p:sp>
      <p:sp>
        <p:nvSpPr>
          <p:cNvPr id="118" name="Slide Number Placeholder 117">
            <a:extLst>
              <a:ext uri="{FF2B5EF4-FFF2-40B4-BE49-F238E27FC236}">
                <a16:creationId xmlns:a16="http://schemas.microsoft.com/office/drawing/2014/main" id="{17DD33B6-40C6-D9A3-3DC8-4A975BF9FFFA}"/>
              </a:ext>
            </a:extLst>
          </p:cNvPr>
          <p:cNvSpPr>
            <a:spLocks noGrp="1"/>
          </p:cNvSpPr>
          <p:nvPr>
            <p:ph type="sldNum" sz="quarter" idx="12"/>
          </p:nvPr>
        </p:nvSpPr>
        <p:spPr/>
        <p:txBody>
          <a:bodyPr/>
          <a:lstStyle/>
          <a:p>
            <a:fld id="{F82A09A3-C412-4A54-B77C-B6A9426666EF}" type="slidenum">
              <a:rPr lang="pt-BR" sz="1800" smtClean="0">
                <a:solidFill>
                  <a:srgbClr val="E11101"/>
                </a:solidFill>
              </a:rPr>
              <a:t>31</a:t>
            </a:fld>
            <a:endParaRPr lang="pt-BR" sz="1800" dirty="0">
              <a:solidFill>
                <a:srgbClr val="E11101"/>
              </a:solidFill>
            </a:endParaRPr>
          </a:p>
        </p:txBody>
      </p:sp>
      <p:cxnSp>
        <p:nvCxnSpPr>
          <p:cNvPr id="120" name="Straight Connector 119">
            <a:extLst>
              <a:ext uri="{FF2B5EF4-FFF2-40B4-BE49-F238E27FC236}">
                <a16:creationId xmlns:a16="http://schemas.microsoft.com/office/drawing/2014/main" id="{C124C382-8D57-D22B-726C-5EE83341EFF6}"/>
              </a:ext>
            </a:extLst>
          </p:cNvPr>
          <p:cNvCxnSpPr>
            <a:cxnSpLocks/>
          </p:cNvCxnSpPr>
          <p:nvPr/>
        </p:nvCxnSpPr>
        <p:spPr>
          <a:xfrm>
            <a:off x="0" y="1010029"/>
            <a:ext cx="12210400" cy="0"/>
          </a:xfrm>
          <a:prstGeom prst="line">
            <a:avLst/>
          </a:prstGeom>
          <a:ln w="38100">
            <a:solidFill>
              <a:srgbClr val="E1110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397887B-8383-5628-0F74-FECA620E220A}"/>
              </a:ext>
            </a:extLst>
          </p:cNvPr>
          <p:cNvSpPr txBox="1"/>
          <p:nvPr/>
        </p:nvSpPr>
        <p:spPr>
          <a:xfrm>
            <a:off x="155926" y="2874184"/>
            <a:ext cx="11877040" cy="830997"/>
          </a:xfrm>
          <a:prstGeom prst="rect">
            <a:avLst/>
          </a:prstGeom>
          <a:noFill/>
        </p:spPr>
        <p:txBody>
          <a:bodyPr wrap="square" rtlCol="0">
            <a:spAutoFit/>
          </a:bodyPr>
          <a:lstStyle/>
          <a:p>
            <a:pPr algn="ctr"/>
            <a:r>
              <a:rPr lang="en-US" sz="4800" dirty="0">
                <a:ln>
                  <a:solidFill>
                    <a:schemeClr val="bg1">
                      <a:lumMod val="95000"/>
                    </a:schemeClr>
                  </a:solidFill>
                </a:ln>
                <a:solidFill>
                  <a:schemeClr val="tx1">
                    <a:lumMod val="65000"/>
                    <a:lumOff val="35000"/>
                  </a:schemeClr>
                </a:solidFill>
                <a:latin typeface="Aharoni" panose="02010803020104030203" pitchFamily="2" charset="-79"/>
                <a:cs typeface="Aharoni" panose="02010803020104030203" pitchFamily="2" charset="-79"/>
              </a:rPr>
              <a:t>Georeferencing with </a:t>
            </a:r>
            <a:r>
              <a:rPr lang="en-US" sz="4800" dirty="0" err="1">
                <a:ln>
                  <a:solidFill>
                    <a:schemeClr val="bg1">
                      <a:lumMod val="95000"/>
                    </a:schemeClr>
                  </a:solidFill>
                </a:ln>
                <a:solidFill>
                  <a:schemeClr val="tx1">
                    <a:lumMod val="65000"/>
                    <a:lumOff val="35000"/>
                  </a:schemeClr>
                </a:solidFill>
                <a:latin typeface="Aharoni" panose="02010803020104030203" pitchFamily="2" charset="-79"/>
                <a:cs typeface="Aharoni" panose="02010803020104030203" pitchFamily="2" charset="-79"/>
              </a:rPr>
              <a:t>GEOLocate</a:t>
            </a:r>
            <a:endParaRPr lang="pt-BR" sz="4800" dirty="0">
              <a:ln>
                <a:solidFill>
                  <a:schemeClr val="bg1">
                    <a:lumMod val="95000"/>
                  </a:schemeClr>
                </a:solidFill>
              </a:ln>
              <a:solidFill>
                <a:schemeClr val="tx1">
                  <a:lumMod val="65000"/>
                  <a:lumOff val="35000"/>
                </a:schemeClr>
              </a:solidFill>
              <a:latin typeface="Aharoni" panose="02010803020104030203" pitchFamily="2" charset="-79"/>
              <a:cs typeface="Aharoni" panose="02010803020104030203" pitchFamily="2" charset="-79"/>
            </a:endParaRPr>
          </a:p>
        </p:txBody>
      </p:sp>
      <p:sp>
        <p:nvSpPr>
          <p:cNvPr id="105" name="TextBox 104">
            <a:extLst>
              <a:ext uri="{FF2B5EF4-FFF2-40B4-BE49-F238E27FC236}">
                <a16:creationId xmlns:a16="http://schemas.microsoft.com/office/drawing/2014/main" id="{CC6FC3F6-EF9E-FDAA-B59B-8B7DD2798862}"/>
              </a:ext>
            </a:extLst>
          </p:cNvPr>
          <p:cNvSpPr txBox="1"/>
          <p:nvPr/>
        </p:nvSpPr>
        <p:spPr>
          <a:xfrm>
            <a:off x="155926" y="1394153"/>
            <a:ext cx="11877040" cy="830997"/>
          </a:xfrm>
          <a:prstGeom prst="rect">
            <a:avLst/>
          </a:prstGeom>
          <a:noFill/>
        </p:spPr>
        <p:txBody>
          <a:bodyPr wrap="square" rtlCol="0">
            <a:spAutoFit/>
          </a:bodyPr>
          <a:lstStyle/>
          <a:p>
            <a:pPr algn="ctr"/>
            <a:r>
              <a:rPr lang="en-US" sz="4800" dirty="0">
                <a:ln>
                  <a:solidFill>
                    <a:schemeClr val="bg1">
                      <a:lumMod val="95000"/>
                    </a:schemeClr>
                  </a:solidFill>
                </a:ln>
                <a:solidFill>
                  <a:srgbClr val="E11101"/>
                </a:solidFill>
                <a:latin typeface="Aharoni" panose="02010803020104030203" pitchFamily="2" charset="-79"/>
                <a:cs typeface="Aharoni" panose="02010803020104030203" pitchFamily="2" charset="-79"/>
              </a:rPr>
              <a:t>Webinar 4</a:t>
            </a:r>
            <a:endParaRPr lang="pt-BR" sz="4800" dirty="0">
              <a:ln>
                <a:solidFill>
                  <a:schemeClr val="bg1">
                    <a:lumMod val="95000"/>
                  </a:schemeClr>
                </a:solidFill>
              </a:ln>
              <a:solidFill>
                <a:srgbClr val="E1110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6096024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extBox 90">
            <a:extLst>
              <a:ext uri="{FF2B5EF4-FFF2-40B4-BE49-F238E27FC236}">
                <a16:creationId xmlns:a16="http://schemas.microsoft.com/office/drawing/2014/main" id="{A62C383B-AE48-8033-9CF2-FC1E1E250D7C}"/>
              </a:ext>
            </a:extLst>
          </p:cNvPr>
          <p:cNvSpPr txBox="1"/>
          <p:nvPr/>
        </p:nvSpPr>
        <p:spPr>
          <a:xfrm>
            <a:off x="-9088" y="6354856"/>
            <a:ext cx="12210344" cy="499438"/>
          </a:xfrm>
          <a:prstGeom prst="rect">
            <a:avLst/>
          </a:prstGeom>
          <a:solidFill>
            <a:schemeClr val="bg1">
              <a:lumMod val="95000"/>
            </a:schemeClr>
          </a:solidFill>
        </p:spPr>
        <p:txBody>
          <a:bodyPr wrap="square" rtlCol="0">
            <a:spAutoFit/>
          </a:bodyPr>
          <a:lstStyle/>
          <a:p>
            <a:endParaRPr lang="pt-BR" dirty="0"/>
          </a:p>
        </p:txBody>
      </p:sp>
      <p:sp>
        <p:nvSpPr>
          <p:cNvPr id="5" name="TextBox 4">
            <a:extLst>
              <a:ext uri="{FF2B5EF4-FFF2-40B4-BE49-F238E27FC236}">
                <a16:creationId xmlns:a16="http://schemas.microsoft.com/office/drawing/2014/main" id="{C6DD56C3-694B-5538-9446-36BEE6A2BBCD}"/>
              </a:ext>
            </a:extLst>
          </p:cNvPr>
          <p:cNvSpPr txBox="1"/>
          <p:nvPr/>
        </p:nvSpPr>
        <p:spPr>
          <a:xfrm>
            <a:off x="0" y="4189"/>
            <a:ext cx="12192000" cy="1005840"/>
          </a:xfrm>
          <a:prstGeom prst="rect">
            <a:avLst/>
          </a:prstGeom>
          <a:solidFill>
            <a:schemeClr val="bg1">
              <a:lumMod val="95000"/>
            </a:schemeClr>
          </a:solidFill>
        </p:spPr>
        <p:txBody>
          <a:bodyPr wrap="square" rtlCol="0">
            <a:spAutoFit/>
          </a:bodyPr>
          <a:lstStyle/>
          <a:p>
            <a:endParaRPr lang="pt-BR" dirty="0"/>
          </a:p>
        </p:txBody>
      </p:sp>
      <p:grpSp>
        <p:nvGrpSpPr>
          <p:cNvPr id="103" name="Group 102">
            <a:extLst>
              <a:ext uri="{FF2B5EF4-FFF2-40B4-BE49-F238E27FC236}">
                <a16:creationId xmlns:a16="http://schemas.microsoft.com/office/drawing/2014/main" id="{4C7D0A52-ACD4-290B-96D6-3FFC607FD06E}"/>
              </a:ext>
            </a:extLst>
          </p:cNvPr>
          <p:cNvGrpSpPr/>
          <p:nvPr/>
        </p:nvGrpSpPr>
        <p:grpSpPr>
          <a:xfrm>
            <a:off x="10581163" y="333235"/>
            <a:ext cx="698655" cy="523978"/>
            <a:chOff x="10508026" y="87270"/>
            <a:chExt cx="698655" cy="523978"/>
          </a:xfrm>
        </p:grpSpPr>
        <p:sp>
          <p:nvSpPr>
            <p:cNvPr id="14" name="Rectangle 13">
              <a:extLst>
                <a:ext uri="{FF2B5EF4-FFF2-40B4-BE49-F238E27FC236}">
                  <a16:creationId xmlns:a16="http://schemas.microsoft.com/office/drawing/2014/main" id="{9090B215-52B2-E5E9-28F8-334394C0A9AF}"/>
                </a:ext>
              </a:extLst>
            </p:cNvPr>
            <p:cNvSpPr/>
            <p:nvPr/>
          </p:nvSpPr>
          <p:spPr>
            <a:xfrm>
              <a:off x="10698603" y="29901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Rectangle 20">
              <a:extLst>
                <a:ext uri="{FF2B5EF4-FFF2-40B4-BE49-F238E27FC236}">
                  <a16:creationId xmlns:a16="http://schemas.microsoft.com/office/drawing/2014/main" id="{D715393E-0566-2A14-A033-BE0685CCF25D}"/>
                </a:ext>
              </a:extLst>
            </p:cNvPr>
            <p:cNvSpPr/>
            <p:nvPr/>
          </p:nvSpPr>
          <p:spPr>
            <a:xfrm>
              <a:off x="10744322" y="27615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Rectangle 21">
              <a:extLst>
                <a:ext uri="{FF2B5EF4-FFF2-40B4-BE49-F238E27FC236}">
                  <a16:creationId xmlns:a16="http://schemas.microsoft.com/office/drawing/2014/main" id="{5A31F202-07C4-9C35-D883-4A5C9F4E9238}"/>
                </a:ext>
              </a:extLst>
            </p:cNvPr>
            <p:cNvSpPr/>
            <p:nvPr/>
          </p:nvSpPr>
          <p:spPr>
            <a:xfrm>
              <a:off x="10744321" y="32187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ctangle 22">
              <a:extLst>
                <a:ext uri="{FF2B5EF4-FFF2-40B4-BE49-F238E27FC236}">
                  <a16:creationId xmlns:a16="http://schemas.microsoft.com/office/drawing/2014/main" id="{CE0B3671-F393-9692-CBF1-F9C3842D9D96}"/>
                </a:ext>
              </a:extLst>
            </p:cNvPr>
            <p:cNvSpPr/>
            <p:nvPr/>
          </p:nvSpPr>
          <p:spPr>
            <a:xfrm>
              <a:off x="10790040" y="35330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Rectangle 23">
              <a:extLst>
                <a:ext uri="{FF2B5EF4-FFF2-40B4-BE49-F238E27FC236}">
                  <a16:creationId xmlns:a16="http://schemas.microsoft.com/office/drawing/2014/main" id="{7366142B-51C4-040F-CF33-984C08271572}"/>
                </a:ext>
              </a:extLst>
            </p:cNvPr>
            <p:cNvSpPr/>
            <p:nvPr/>
          </p:nvSpPr>
          <p:spPr>
            <a:xfrm>
              <a:off x="10790040" y="30901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ctangle 24">
              <a:extLst>
                <a:ext uri="{FF2B5EF4-FFF2-40B4-BE49-F238E27FC236}">
                  <a16:creationId xmlns:a16="http://schemas.microsoft.com/office/drawing/2014/main" id="{C569A300-30B7-A94C-13F2-6BA29CCBB1C1}"/>
                </a:ext>
              </a:extLst>
            </p:cNvPr>
            <p:cNvSpPr/>
            <p:nvPr/>
          </p:nvSpPr>
          <p:spPr>
            <a:xfrm>
              <a:off x="10835759" y="36759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ctangle 25">
              <a:extLst>
                <a:ext uri="{FF2B5EF4-FFF2-40B4-BE49-F238E27FC236}">
                  <a16:creationId xmlns:a16="http://schemas.microsoft.com/office/drawing/2014/main" id="{E1E172D3-A44E-A508-5AF3-51D020E85978}"/>
                </a:ext>
              </a:extLst>
            </p:cNvPr>
            <p:cNvSpPr/>
            <p:nvPr/>
          </p:nvSpPr>
          <p:spPr>
            <a:xfrm>
              <a:off x="10835758" y="321872"/>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ctangle 26">
              <a:extLst>
                <a:ext uri="{FF2B5EF4-FFF2-40B4-BE49-F238E27FC236}">
                  <a16:creationId xmlns:a16="http://schemas.microsoft.com/office/drawing/2014/main" id="{371E4CE3-D151-B8FC-581F-8F35244DE1EA}"/>
                </a:ext>
              </a:extLst>
            </p:cNvPr>
            <p:cNvSpPr/>
            <p:nvPr/>
          </p:nvSpPr>
          <p:spPr>
            <a:xfrm>
              <a:off x="10882536" y="304884"/>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ctangle 27">
              <a:extLst>
                <a:ext uri="{FF2B5EF4-FFF2-40B4-BE49-F238E27FC236}">
                  <a16:creationId xmlns:a16="http://schemas.microsoft.com/office/drawing/2014/main" id="{D1E3801A-1393-3A16-D790-9E5243303E57}"/>
                </a:ext>
              </a:extLst>
            </p:cNvPr>
            <p:cNvSpPr/>
            <p:nvPr/>
          </p:nvSpPr>
          <p:spPr>
            <a:xfrm>
              <a:off x="10881477" y="35330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Rectangle 28">
              <a:extLst>
                <a:ext uri="{FF2B5EF4-FFF2-40B4-BE49-F238E27FC236}">
                  <a16:creationId xmlns:a16="http://schemas.microsoft.com/office/drawing/2014/main" id="{E67F7EA1-1846-084E-A725-81821F10C599}"/>
                </a:ext>
              </a:extLst>
            </p:cNvPr>
            <p:cNvSpPr/>
            <p:nvPr/>
          </p:nvSpPr>
          <p:spPr>
            <a:xfrm>
              <a:off x="10881477" y="40013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ctangle 29">
              <a:extLst>
                <a:ext uri="{FF2B5EF4-FFF2-40B4-BE49-F238E27FC236}">
                  <a16:creationId xmlns:a16="http://schemas.microsoft.com/office/drawing/2014/main" id="{839263C3-C5CE-712D-1887-CBC276721F23}"/>
                </a:ext>
              </a:extLst>
            </p:cNvPr>
            <p:cNvSpPr/>
            <p:nvPr/>
          </p:nvSpPr>
          <p:spPr>
            <a:xfrm>
              <a:off x="10927192" y="37616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a:extLst>
                <a:ext uri="{FF2B5EF4-FFF2-40B4-BE49-F238E27FC236}">
                  <a16:creationId xmlns:a16="http://schemas.microsoft.com/office/drawing/2014/main" id="{0CB2B545-29C6-845E-1C00-4002E066F730}"/>
                </a:ext>
              </a:extLst>
            </p:cNvPr>
            <p:cNvSpPr/>
            <p:nvPr/>
          </p:nvSpPr>
          <p:spPr>
            <a:xfrm>
              <a:off x="10790039" y="260437"/>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Rectangle 32">
              <a:extLst>
                <a:ext uri="{FF2B5EF4-FFF2-40B4-BE49-F238E27FC236}">
                  <a16:creationId xmlns:a16="http://schemas.microsoft.com/office/drawing/2014/main" id="{8FB5A0F3-62FC-80A3-29AA-8766CC46D459}"/>
                </a:ext>
              </a:extLst>
            </p:cNvPr>
            <p:cNvSpPr/>
            <p:nvPr/>
          </p:nvSpPr>
          <p:spPr>
            <a:xfrm>
              <a:off x="10835757" y="273486"/>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ctangle 33">
              <a:extLst>
                <a:ext uri="{FF2B5EF4-FFF2-40B4-BE49-F238E27FC236}">
                  <a16:creationId xmlns:a16="http://schemas.microsoft.com/office/drawing/2014/main" id="{322841A7-E91D-53E5-FF76-72ED093A5FCD}"/>
                </a:ext>
              </a:extLst>
            </p:cNvPr>
            <p:cNvSpPr/>
            <p:nvPr/>
          </p:nvSpPr>
          <p:spPr>
            <a:xfrm>
              <a:off x="10881476" y="257815"/>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Rectangle 34">
              <a:extLst>
                <a:ext uri="{FF2B5EF4-FFF2-40B4-BE49-F238E27FC236}">
                  <a16:creationId xmlns:a16="http://schemas.microsoft.com/office/drawing/2014/main" id="{43E1447C-DA57-8B8A-A309-6056319BA155}"/>
                </a:ext>
              </a:extLst>
            </p:cNvPr>
            <p:cNvSpPr/>
            <p:nvPr/>
          </p:nvSpPr>
          <p:spPr>
            <a:xfrm>
              <a:off x="10927195" y="233606"/>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Rectangle 35">
              <a:extLst>
                <a:ext uri="{FF2B5EF4-FFF2-40B4-BE49-F238E27FC236}">
                  <a16:creationId xmlns:a16="http://schemas.microsoft.com/office/drawing/2014/main" id="{18FB39D7-C60D-3764-8B88-FD208E99DB8C}"/>
                </a:ext>
              </a:extLst>
            </p:cNvPr>
            <p:cNvSpPr/>
            <p:nvPr/>
          </p:nvSpPr>
          <p:spPr>
            <a:xfrm>
              <a:off x="10927192" y="281183"/>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Rectangle 36">
              <a:extLst>
                <a:ext uri="{FF2B5EF4-FFF2-40B4-BE49-F238E27FC236}">
                  <a16:creationId xmlns:a16="http://schemas.microsoft.com/office/drawing/2014/main" id="{FD0379E1-83E3-D760-D379-1979689F47C9}"/>
                </a:ext>
              </a:extLst>
            </p:cNvPr>
            <p:cNvSpPr/>
            <p:nvPr/>
          </p:nvSpPr>
          <p:spPr>
            <a:xfrm>
              <a:off x="10927192" y="328585"/>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ctangle 37">
              <a:extLst>
                <a:ext uri="{FF2B5EF4-FFF2-40B4-BE49-F238E27FC236}">
                  <a16:creationId xmlns:a16="http://schemas.microsoft.com/office/drawing/2014/main" id="{D588437E-74E9-E7CD-7B52-EB4F8471DF98}"/>
                </a:ext>
              </a:extLst>
            </p:cNvPr>
            <p:cNvSpPr/>
            <p:nvPr/>
          </p:nvSpPr>
          <p:spPr>
            <a:xfrm>
              <a:off x="10927192" y="42299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ctangle 38">
              <a:extLst>
                <a:ext uri="{FF2B5EF4-FFF2-40B4-BE49-F238E27FC236}">
                  <a16:creationId xmlns:a16="http://schemas.microsoft.com/office/drawing/2014/main" id="{C6F1C0B7-5967-DE1B-2720-9C6EEFCBEC6F}"/>
                </a:ext>
              </a:extLst>
            </p:cNvPr>
            <p:cNvSpPr/>
            <p:nvPr/>
          </p:nvSpPr>
          <p:spPr>
            <a:xfrm>
              <a:off x="10790038" y="39759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Rectangle 39">
              <a:extLst>
                <a:ext uri="{FF2B5EF4-FFF2-40B4-BE49-F238E27FC236}">
                  <a16:creationId xmlns:a16="http://schemas.microsoft.com/office/drawing/2014/main" id="{5AA32692-F265-10E8-7330-42BDA56E4477}"/>
                </a:ext>
              </a:extLst>
            </p:cNvPr>
            <p:cNvSpPr/>
            <p:nvPr/>
          </p:nvSpPr>
          <p:spPr>
            <a:xfrm>
              <a:off x="10971848" y="35187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ctangle 40">
              <a:extLst>
                <a:ext uri="{FF2B5EF4-FFF2-40B4-BE49-F238E27FC236}">
                  <a16:creationId xmlns:a16="http://schemas.microsoft.com/office/drawing/2014/main" id="{D4D8CC37-6222-289A-625E-F008FEF0D95B}"/>
                </a:ext>
              </a:extLst>
            </p:cNvPr>
            <p:cNvSpPr/>
            <p:nvPr/>
          </p:nvSpPr>
          <p:spPr>
            <a:xfrm>
              <a:off x="10971847" y="30361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Rectangle 41">
              <a:extLst>
                <a:ext uri="{FF2B5EF4-FFF2-40B4-BE49-F238E27FC236}">
                  <a16:creationId xmlns:a16="http://schemas.microsoft.com/office/drawing/2014/main" id="{30D7C49B-09C7-7533-FF10-89B68E97DA8E}"/>
                </a:ext>
              </a:extLst>
            </p:cNvPr>
            <p:cNvSpPr/>
            <p:nvPr/>
          </p:nvSpPr>
          <p:spPr>
            <a:xfrm>
              <a:off x="10927192" y="185187"/>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ctangle 42">
              <a:extLst>
                <a:ext uri="{FF2B5EF4-FFF2-40B4-BE49-F238E27FC236}">
                  <a16:creationId xmlns:a16="http://schemas.microsoft.com/office/drawing/2014/main" id="{97237E08-5091-1687-AC70-45A31DF931CC}"/>
                </a:ext>
              </a:extLst>
            </p:cNvPr>
            <p:cNvSpPr/>
            <p:nvPr/>
          </p:nvSpPr>
          <p:spPr>
            <a:xfrm>
              <a:off x="10881471" y="208046"/>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Rectangle 43">
              <a:extLst>
                <a:ext uri="{FF2B5EF4-FFF2-40B4-BE49-F238E27FC236}">
                  <a16:creationId xmlns:a16="http://schemas.microsoft.com/office/drawing/2014/main" id="{F5F79E67-9C23-4337-DFC6-5924213864CE}"/>
                </a:ext>
              </a:extLst>
            </p:cNvPr>
            <p:cNvSpPr/>
            <p:nvPr/>
          </p:nvSpPr>
          <p:spPr>
            <a:xfrm>
              <a:off x="10835749" y="22574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ctangle 44">
              <a:extLst>
                <a:ext uri="{FF2B5EF4-FFF2-40B4-BE49-F238E27FC236}">
                  <a16:creationId xmlns:a16="http://schemas.microsoft.com/office/drawing/2014/main" id="{0F736262-B429-6F07-468B-C4AFABFCFD18}"/>
                </a:ext>
              </a:extLst>
            </p:cNvPr>
            <p:cNvSpPr/>
            <p:nvPr/>
          </p:nvSpPr>
          <p:spPr>
            <a:xfrm>
              <a:off x="10788970" y="21205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ctangle 45">
              <a:extLst>
                <a:ext uri="{FF2B5EF4-FFF2-40B4-BE49-F238E27FC236}">
                  <a16:creationId xmlns:a16="http://schemas.microsoft.com/office/drawing/2014/main" id="{A04502ED-A100-B91E-DE45-B3C840B64E2F}"/>
                </a:ext>
              </a:extLst>
            </p:cNvPr>
            <p:cNvSpPr/>
            <p:nvPr/>
          </p:nvSpPr>
          <p:spPr>
            <a:xfrm>
              <a:off x="10971847" y="254401"/>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ctangle 46">
              <a:extLst>
                <a:ext uri="{FF2B5EF4-FFF2-40B4-BE49-F238E27FC236}">
                  <a16:creationId xmlns:a16="http://schemas.microsoft.com/office/drawing/2014/main" id="{AE42E5D0-0880-F405-F6B2-B2190E0FD55F}"/>
                </a:ext>
              </a:extLst>
            </p:cNvPr>
            <p:cNvSpPr/>
            <p:nvPr/>
          </p:nvSpPr>
          <p:spPr>
            <a:xfrm>
              <a:off x="11016503" y="316661"/>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ctangle 47">
              <a:extLst>
                <a:ext uri="{FF2B5EF4-FFF2-40B4-BE49-F238E27FC236}">
                  <a16:creationId xmlns:a16="http://schemas.microsoft.com/office/drawing/2014/main" id="{0C2D1FF7-974A-E7D2-A83D-FC4A072395F1}"/>
                </a:ext>
              </a:extLst>
            </p:cNvPr>
            <p:cNvSpPr/>
            <p:nvPr/>
          </p:nvSpPr>
          <p:spPr>
            <a:xfrm>
              <a:off x="11061158" y="346985"/>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ctangle 48">
              <a:extLst>
                <a:ext uri="{FF2B5EF4-FFF2-40B4-BE49-F238E27FC236}">
                  <a16:creationId xmlns:a16="http://schemas.microsoft.com/office/drawing/2014/main" id="{1BF9C275-DC70-EC1C-C9FC-F52323B3D96E}"/>
                </a:ext>
              </a:extLst>
            </p:cNvPr>
            <p:cNvSpPr/>
            <p:nvPr/>
          </p:nvSpPr>
          <p:spPr>
            <a:xfrm>
              <a:off x="11061157" y="301266"/>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ctangle 49">
              <a:extLst>
                <a:ext uri="{FF2B5EF4-FFF2-40B4-BE49-F238E27FC236}">
                  <a16:creationId xmlns:a16="http://schemas.microsoft.com/office/drawing/2014/main" id="{1E142C0B-F55A-F611-73F0-962A03C2FE2A}"/>
                </a:ext>
              </a:extLst>
            </p:cNvPr>
            <p:cNvSpPr/>
            <p:nvPr/>
          </p:nvSpPr>
          <p:spPr>
            <a:xfrm>
              <a:off x="11110852" y="31799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ctangle 50">
              <a:extLst>
                <a:ext uri="{FF2B5EF4-FFF2-40B4-BE49-F238E27FC236}">
                  <a16:creationId xmlns:a16="http://schemas.microsoft.com/office/drawing/2014/main" id="{9EB091F7-26B7-5C0D-02C5-4CC053BD7BF2}"/>
                </a:ext>
              </a:extLst>
            </p:cNvPr>
            <p:cNvSpPr/>
            <p:nvPr/>
          </p:nvSpPr>
          <p:spPr>
            <a:xfrm>
              <a:off x="11110851" y="27094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ctangle 51">
              <a:extLst>
                <a:ext uri="{FF2B5EF4-FFF2-40B4-BE49-F238E27FC236}">
                  <a16:creationId xmlns:a16="http://schemas.microsoft.com/office/drawing/2014/main" id="{6CD20F63-30AD-2767-9160-8D75663BCF4D}"/>
                </a:ext>
              </a:extLst>
            </p:cNvPr>
            <p:cNvSpPr/>
            <p:nvPr/>
          </p:nvSpPr>
          <p:spPr>
            <a:xfrm>
              <a:off x="11061157" y="254401"/>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ectangle 52">
              <a:extLst>
                <a:ext uri="{FF2B5EF4-FFF2-40B4-BE49-F238E27FC236}">
                  <a16:creationId xmlns:a16="http://schemas.microsoft.com/office/drawing/2014/main" id="{5327321E-1F8C-B6F6-F6B1-1B903F184E9A}"/>
                </a:ext>
              </a:extLst>
            </p:cNvPr>
            <p:cNvSpPr/>
            <p:nvPr/>
          </p:nvSpPr>
          <p:spPr>
            <a:xfrm>
              <a:off x="11157251" y="33187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ctangle 53">
              <a:extLst>
                <a:ext uri="{FF2B5EF4-FFF2-40B4-BE49-F238E27FC236}">
                  <a16:creationId xmlns:a16="http://schemas.microsoft.com/office/drawing/2014/main" id="{E29FA7F5-2D0E-97D9-FFF5-F7341C58BABB}"/>
                </a:ext>
              </a:extLst>
            </p:cNvPr>
            <p:cNvSpPr/>
            <p:nvPr/>
          </p:nvSpPr>
          <p:spPr>
            <a:xfrm>
              <a:off x="11157251" y="285438"/>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ctangle 54">
              <a:extLst>
                <a:ext uri="{FF2B5EF4-FFF2-40B4-BE49-F238E27FC236}">
                  <a16:creationId xmlns:a16="http://schemas.microsoft.com/office/drawing/2014/main" id="{A2BDAE83-4544-7C09-5185-0DCD49486D13}"/>
                </a:ext>
              </a:extLst>
            </p:cNvPr>
            <p:cNvSpPr/>
            <p:nvPr/>
          </p:nvSpPr>
          <p:spPr>
            <a:xfrm>
              <a:off x="11110850" y="222993"/>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Rectangle 55">
              <a:extLst>
                <a:ext uri="{FF2B5EF4-FFF2-40B4-BE49-F238E27FC236}">
                  <a16:creationId xmlns:a16="http://schemas.microsoft.com/office/drawing/2014/main" id="{0E1ACA4D-4D10-F558-8393-535949F1E3FE}"/>
                </a:ext>
              </a:extLst>
            </p:cNvPr>
            <p:cNvSpPr/>
            <p:nvPr/>
          </p:nvSpPr>
          <p:spPr>
            <a:xfrm>
              <a:off x="11016393" y="269129"/>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Rectangle 56">
              <a:extLst>
                <a:ext uri="{FF2B5EF4-FFF2-40B4-BE49-F238E27FC236}">
                  <a16:creationId xmlns:a16="http://schemas.microsoft.com/office/drawing/2014/main" id="{CE04D371-0152-3743-7C84-5AA157DAADC0}"/>
                </a:ext>
              </a:extLst>
            </p:cNvPr>
            <p:cNvSpPr/>
            <p:nvPr/>
          </p:nvSpPr>
          <p:spPr>
            <a:xfrm>
              <a:off x="11062112" y="391373"/>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ctangle 57">
              <a:extLst>
                <a:ext uri="{FF2B5EF4-FFF2-40B4-BE49-F238E27FC236}">
                  <a16:creationId xmlns:a16="http://schemas.microsoft.com/office/drawing/2014/main" id="{C389345F-D66C-D570-A91E-451E1E14CEAF}"/>
                </a:ext>
              </a:extLst>
            </p:cNvPr>
            <p:cNvSpPr/>
            <p:nvPr/>
          </p:nvSpPr>
          <p:spPr>
            <a:xfrm>
              <a:off x="11017243" y="454936"/>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Rectangle 58">
              <a:extLst>
                <a:ext uri="{FF2B5EF4-FFF2-40B4-BE49-F238E27FC236}">
                  <a16:creationId xmlns:a16="http://schemas.microsoft.com/office/drawing/2014/main" id="{78B5DAD8-8958-CAE9-C6BF-96A02E92F3DF}"/>
                </a:ext>
              </a:extLst>
            </p:cNvPr>
            <p:cNvSpPr/>
            <p:nvPr/>
          </p:nvSpPr>
          <p:spPr>
            <a:xfrm>
              <a:off x="11017601" y="409975"/>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Rectangle 59">
              <a:extLst>
                <a:ext uri="{FF2B5EF4-FFF2-40B4-BE49-F238E27FC236}">
                  <a16:creationId xmlns:a16="http://schemas.microsoft.com/office/drawing/2014/main" id="{2258EA91-78B9-9992-70F9-2E0411CE5EB1}"/>
                </a:ext>
              </a:extLst>
            </p:cNvPr>
            <p:cNvSpPr/>
            <p:nvPr/>
          </p:nvSpPr>
          <p:spPr>
            <a:xfrm>
              <a:off x="10835748" y="461453"/>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Rectangle 60">
              <a:extLst>
                <a:ext uri="{FF2B5EF4-FFF2-40B4-BE49-F238E27FC236}">
                  <a16:creationId xmlns:a16="http://schemas.microsoft.com/office/drawing/2014/main" id="{5503C427-A64E-6272-FD70-CABA75CB97BB}"/>
                </a:ext>
              </a:extLst>
            </p:cNvPr>
            <p:cNvSpPr/>
            <p:nvPr/>
          </p:nvSpPr>
          <p:spPr>
            <a:xfrm>
              <a:off x="10927713" y="46982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Rectangle 61">
              <a:extLst>
                <a:ext uri="{FF2B5EF4-FFF2-40B4-BE49-F238E27FC236}">
                  <a16:creationId xmlns:a16="http://schemas.microsoft.com/office/drawing/2014/main" id="{88E3EFE2-BC44-A70A-4695-EA7E28547304}"/>
                </a:ext>
              </a:extLst>
            </p:cNvPr>
            <p:cNvSpPr/>
            <p:nvPr/>
          </p:nvSpPr>
          <p:spPr>
            <a:xfrm>
              <a:off x="10697227" y="385697"/>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3" name="Rectangle 62">
              <a:extLst>
                <a:ext uri="{FF2B5EF4-FFF2-40B4-BE49-F238E27FC236}">
                  <a16:creationId xmlns:a16="http://schemas.microsoft.com/office/drawing/2014/main" id="{215361D5-BEE9-479F-0E12-CFDB0CEBBB49}"/>
                </a:ext>
              </a:extLst>
            </p:cNvPr>
            <p:cNvSpPr/>
            <p:nvPr/>
          </p:nvSpPr>
          <p:spPr>
            <a:xfrm>
              <a:off x="10697298" y="43320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Rectangle 63">
              <a:extLst>
                <a:ext uri="{FF2B5EF4-FFF2-40B4-BE49-F238E27FC236}">
                  <a16:creationId xmlns:a16="http://schemas.microsoft.com/office/drawing/2014/main" id="{2F6C1A81-F2CA-302F-3C97-A5594DD7BF60}"/>
                </a:ext>
              </a:extLst>
            </p:cNvPr>
            <p:cNvSpPr/>
            <p:nvPr/>
          </p:nvSpPr>
          <p:spPr>
            <a:xfrm>
              <a:off x="10744165" y="464083"/>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Rectangle 64">
              <a:extLst>
                <a:ext uri="{FF2B5EF4-FFF2-40B4-BE49-F238E27FC236}">
                  <a16:creationId xmlns:a16="http://schemas.microsoft.com/office/drawing/2014/main" id="{DAF0A12A-15C9-31F4-55FD-1975EAC77D1F}"/>
                </a:ext>
              </a:extLst>
            </p:cNvPr>
            <p:cNvSpPr/>
            <p:nvPr/>
          </p:nvSpPr>
          <p:spPr>
            <a:xfrm>
              <a:off x="10971843" y="44122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6" name="Rectangle 65">
              <a:extLst>
                <a:ext uri="{FF2B5EF4-FFF2-40B4-BE49-F238E27FC236}">
                  <a16:creationId xmlns:a16="http://schemas.microsoft.com/office/drawing/2014/main" id="{AE7A1B59-70E7-6A3D-F122-D9CE054DD237}"/>
                </a:ext>
              </a:extLst>
            </p:cNvPr>
            <p:cNvSpPr/>
            <p:nvPr/>
          </p:nvSpPr>
          <p:spPr>
            <a:xfrm>
              <a:off x="11110849" y="358819"/>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7" name="Rectangle 66">
              <a:extLst>
                <a:ext uri="{FF2B5EF4-FFF2-40B4-BE49-F238E27FC236}">
                  <a16:creationId xmlns:a16="http://schemas.microsoft.com/office/drawing/2014/main" id="{E41B0E0E-8098-B748-A704-AF6161D043D9}"/>
                </a:ext>
              </a:extLst>
            </p:cNvPr>
            <p:cNvSpPr/>
            <p:nvPr/>
          </p:nvSpPr>
          <p:spPr>
            <a:xfrm>
              <a:off x="10790557" y="441286"/>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8" name="Rectangle 67">
              <a:extLst>
                <a:ext uri="{FF2B5EF4-FFF2-40B4-BE49-F238E27FC236}">
                  <a16:creationId xmlns:a16="http://schemas.microsoft.com/office/drawing/2014/main" id="{8AE1464F-45C2-AA35-595C-829132F306A6}"/>
                </a:ext>
              </a:extLst>
            </p:cNvPr>
            <p:cNvSpPr/>
            <p:nvPr/>
          </p:nvSpPr>
          <p:spPr>
            <a:xfrm>
              <a:off x="10881454" y="44236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9" name="Rectangle 68">
              <a:extLst>
                <a:ext uri="{FF2B5EF4-FFF2-40B4-BE49-F238E27FC236}">
                  <a16:creationId xmlns:a16="http://schemas.microsoft.com/office/drawing/2014/main" id="{52B01EDD-8501-FBB3-E1ED-605400411B3C}"/>
                </a:ext>
              </a:extLst>
            </p:cNvPr>
            <p:cNvSpPr/>
            <p:nvPr/>
          </p:nvSpPr>
          <p:spPr>
            <a:xfrm>
              <a:off x="11017242" y="365586"/>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Rectangle 69">
              <a:extLst>
                <a:ext uri="{FF2B5EF4-FFF2-40B4-BE49-F238E27FC236}">
                  <a16:creationId xmlns:a16="http://schemas.microsoft.com/office/drawing/2014/main" id="{434F0006-784C-9B20-13EE-C3B10924B49B}"/>
                </a:ext>
              </a:extLst>
            </p:cNvPr>
            <p:cNvSpPr/>
            <p:nvPr/>
          </p:nvSpPr>
          <p:spPr>
            <a:xfrm>
              <a:off x="10971844" y="397592"/>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Rectangle 70">
              <a:extLst>
                <a:ext uri="{FF2B5EF4-FFF2-40B4-BE49-F238E27FC236}">
                  <a16:creationId xmlns:a16="http://schemas.microsoft.com/office/drawing/2014/main" id="{CAABAEA7-D9B6-26E3-0111-6BCDBED6583B}"/>
                </a:ext>
              </a:extLst>
            </p:cNvPr>
            <p:cNvSpPr/>
            <p:nvPr/>
          </p:nvSpPr>
          <p:spPr>
            <a:xfrm>
              <a:off x="10836752" y="415673"/>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 name="Rectangle 71">
              <a:extLst>
                <a:ext uri="{FF2B5EF4-FFF2-40B4-BE49-F238E27FC236}">
                  <a16:creationId xmlns:a16="http://schemas.microsoft.com/office/drawing/2014/main" id="{B71885B2-E58D-BD1A-D3FF-786D8EB8737E}"/>
                </a:ext>
              </a:extLst>
            </p:cNvPr>
            <p:cNvSpPr/>
            <p:nvPr/>
          </p:nvSpPr>
          <p:spPr>
            <a:xfrm>
              <a:off x="10745319" y="371088"/>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 name="Rectangle 72">
              <a:extLst>
                <a:ext uri="{FF2B5EF4-FFF2-40B4-BE49-F238E27FC236}">
                  <a16:creationId xmlns:a16="http://schemas.microsoft.com/office/drawing/2014/main" id="{839A5F5C-942D-E4AA-521F-D3AACD09694E}"/>
                </a:ext>
              </a:extLst>
            </p:cNvPr>
            <p:cNvSpPr/>
            <p:nvPr/>
          </p:nvSpPr>
          <p:spPr>
            <a:xfrm>
              <a:off x="10697604" y="344731"/>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4" name="Rectangle 73">
              <a:extLst>
                <a:ext uri="{FF2B5EF4-FFF2-40B4-BE49-F238E27FC236}">
                  <a16:creationId xmlns:a16="http://schemas.microsoft.com/office/drawing/2014/main" id="{9AA97F4F-5FBF-2EE2-6FA3-8E5B21930C3B}"/>
                </a:ext>
              </a:extLst>
            </p:cNvPr>
            <p:cNvSpPr/>
            <p:nvPr/>
          </p:nvSpPr>
          <p:spPr>
            <a:xfrm>
              <a:off x="10743323" y="418365"/>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5" name="Rectangle 74">
              <a:extLst>
                <a:ext uri="{FF2B5EF4-FFF2-40B4-BE49-F238E27FC236}">
                  <a16:creationId xmlns:a16="http://schemas.microsoft.com/office/drawing/2014/main" id="{9E0E535C-9711-8FCF-D5EC-8C9804594CB5}"/>
                </a:ext>
              </a:extLst>
            </p:cNvPr>
            <p:cNvSpPr/>
            <p:nvPr/>
          </p:nvSpPr>
          <p:spPr>
            <a:xfrm>
              <a:off x="10648490" y="43456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Rectangle 75">
              <a:extLst>
                <a:ext uri="{FF2B5EF4-FFF2-40B4-BE49-F238E27FC236}">
                  <a16:creationId xmlns:a16="http://schemas.microsoft.com/office/drawing/2014/main" id="{2988353F-7906-0A86-0AD5-7B5639DF9A88}"/>
                </a:ext>
              </a:extLst>
            </p:cNvPr>
            <p:cNvSpPr/>
            <p:nvPr/>
          </p:nvSpPr>
          <p:spPr>
            <a:xfrm>
              <a:off x="10697226" y="478922"/>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7" name="Rectangle 76">
              <a:extLst>
                <a:ext uri="{FF2B5EF4-FFF2-40B4-BE49-F238E27FC236}">
                  <a16:creationId xmlns:a16="http://schemas.microsoft.com/office/drawing/2014/main" id="{D77C10BF-C823-EDC3-C941-2AEB40397EBC}"/>
                </a:ext>
              </a:extLst>
            </p:cNvPr>
            <p:cNvSpPr/>
            <p:nvPr/>
          </p:nvSpPr>
          <p:spPr>
            <a:xfrm>
              <a:off x="10648490" y="482071"/>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Rectangle 77">
              <a:extLst>
                <a:ext uri="{FF2B5EF4-FFF2-40B4-BE49-F238E27FC236}">
                  <a16:creationId xmlns:a16="http://schemas.microsoft.com/office/drawing/2014/main" id="{459BF7D6-53DA-47CD-BCE9-A96BC3E77C6E}"/>
                </a:ext>
              </a:extLst>
            </p:cNvPr>
            <p:cNvSpPr/>
            <p:nvPr/>
          </p:nvSpPr>
          <p:spPr>
            <a:xfrm>
              <a:off x="10602658" y="49663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ctangle 78">
              <a:extLst>
                <a:ext uri="{FF2B5EF4-FFF2-40B4-BE49-F238E27FC236}">
                  <a16:creationId xmlns:a16="http://schemas.microsoft.com/office/drawing/2014/main" id="{3EE942DE-5A82-B6DC-638D-53466EFE5FD3}"/>
                </a:ext>
              </a:extLst>
            </p:cNvPr>
            <p:cNvSpPr/>
            <p:nvPr/>
          </p:nvSpPr>
          <p:spPr>
            <a:xfrm>
              <a:off x="10648660" y="529578"/>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ctangle 79">
              <a:extLst>
                <a:ext uri="{FF2B5EF4-FFF2-40B4-BE49-F238E27FC236}">
                  <a16:creationId xmlns:a16="http://schemas.microsoft.com/office/drawing/2014/main" id="{43200CF4-923D-90B8-698A-F004B9A2EB52}"/>
                </a:ext>
              </a:extLst>
            </p:cNvPr>
            <p:cNvSpPr/>
            <p:nvPr/>
          </p:nvSpPr>
          <p:spPr>
            <a:xfrm>
              <a:off x="10974752" y="21528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ctangle 80">
              <a:extLst>
                <a:ext uri="{FF2B5EF4-FFF2-40B4-BE49-F238E27FC236}">
                  <a16:creationId xmlns:a16="http://schemas.microsoft.com/office/drawing/2014/main" id="{247547F9-4998-77E2-BB05-655FB47BD13C}"/>
                </a:ext>
              </a:extLst>
            </p:cNvPr>
            <p:cNvSpPr/>
            <p:nvPr/>
          </p:nvSpPr>
          <p:spPr>
            <a:xfrm>
              <a:off x="11019939" y="2215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ctangle 81">
              <a:extLst>
                <a:ext uri="{FF2B5EF4-FFF2-40B4-BE49-F238E27FC236}">
                  <a16:creationId xmlns:a16="http://schemas.microsoft.com/office/drawing/2014/main" id="{45DD6065-DDB1-D54D-ED6E-19BFC5E30585}"/>
                </a:ext>
              </a:extLst>
            </p:cNvPr>
            <p:cNvSpPr/>
            <p:nvPr/>
          </p:nvSpPr>
          <p:spPr>
            <a:xfrm>
              <a:off x="11064062" y="20767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ctangle 82">
              <a:extLst>
                <a:ext uri="{FF2B5EF4-FFF2-40B4-BE49-F238E27FC236}">
                  <a16:creationId xmlns:a16="http://schemas.microsoft.com/office/drawing/2014/main" id="{E3E1D7EA-52CB-4E12-344A-25F995058232}"/>
                </a:ext>
              </a:extLst>
            </p:cNvPr>
            <p:cNvSpPr/>
            <p:nvPr/>
          </p:nvSpPr>
          <p:spPr>
            <a:xfrm>
              <a:off x="11021922" y="17397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ctangle 83">
              <a:extLst>
                <a:ext uri="{FF2B5EF4-FFF2-40B4-BE49-F238E27FC236}">
                  <a16:creationId xmlns:a16="http://schemas.microsoft.com/office/drawing/2014/main" id="{B0DF2C56-DBE8-B6B0-AABF-72E94FAF246A}"/>
                </a:ext>
              </a:extLst>
            </p:cNvPr>
            <p:cNvSpPr/>
            <p:nvPr/>
          </p:nvSpPr>
          <p:spPr>
            <a:xfrm>
              <a:off x="10975816" y="166569"/>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ctangle 84">
              <a:extLst>
                <a:ext uri="{FF2B5EF4-FFF2-40B4-BE49-F238E27FC236}">
                  <a16:creationId xmlns:a16="http://schemas.microsoft.com/office/drawing/2014/main" id="{8261E397-6D89-06A5-EC6A-73CD438CF1F3}"/>
                </a:ext>
              </a:extLst>
            </p:cNvPr>
            <p:cNvSpPr/>
            <p:nvPr/>
          </p:nvSpPr>
          <p:spPr>
            <a:xfrm>
              <a:off x="11066967" y="17011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ctangle 85">
              <a:extLst>
                <a:ext uri="{FF2B5EF4-FFF2-40B4-BE49-F238E27FC236}">
                  <a16:creationId xmlns:a16="http://schemas.microsoft.com/office/drawing/2014/main" id="{3DEEF76D-9B3A-5C2D-63F2-20F0EE6C157E}"/>
                </a:ext>
              </a:extLst>
            </p:cNvPr>
            <p:cNvSpPr/>
            <p:nvPr/>
          </p:nvSpPr>
          <p:spPr>
            <a:xfrm>
              <a:off x="11110848" y="1795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ctangle 86">
              <a:extLst>
                <a:ext uri="{FF2B5EF4-FFF2-40B4-BE49-F238E27FC236}">
                  <a16:creationId xmlns:a16="http://schemas.microsoft.com/office/drawing/2014/main" id="{D16D4823-43C3-B0DA-DD7C-E00498D8B45A}"/>
                </a:ext>
              </a:extLst>
            </p:cNvPr>
            <p:cNvSpPr/>
            <p:nvPr/>
          </p:nvSpPr>
          <p:spPr>
            <a:xfrm>
              <a:off x="11110847" y="13157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ctangle 87">
              <a:extLst>
                <a:ext uri="{FF2B5EF4-FFF2-40B4-BE49-F238E27FC236}">
                  <a16:creationId xmlns:a16="http://schemas.microsoft.com/office/drawing/2014/main" id="{4E4C1B5D-940F-D557-34A8-D34CC94FE5F9}"/>
                </a:ext>
              </a:extLst>
            </p:cNvPr>
            <p:cNvSpPr/>
            <p:nvPr/>
          </p:nvSpPr>
          <p:spPr>
            <a:xfrm>
              <a:off x="11068028" y="123706"/>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9" name="Rectangle 88">
              <a:extLst>
                <a:ext uri="{FF2B5EF4-FFF2-40B4-BE49-F238E27FC236}">
                  <a16:creationId xmlns:a16="http://schemas.microsoft.com/office/drawing/2014/main" id="{A727886F-B9FE-4C5C-C005-41F307CE151D}"/>
                </a:ext>
              </a:extLst>
            </p:cNvPr>
            <p:cNvSpPr/>
            <p:nvPr/>
          </p:nvSpPr>
          <p:spPr>
            <a:xfrm>
              <a:off x="10744049" y="50640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ctangle 89">
              <a:extLst>
                <a:ext uri="{FF2B5EF4-FFF2-40B4-BE49-F238E27FC236}">
                  <a16:creationId xmlns:a16="http://schemas.microsoft.com/office/drawing/2014/main" id="{1D7EF634-63AF-3B6C-962D-831648A08CEB}"/>
                </a:ext>
              </a:extLst>
            </p:cNvPr>
            <p:cNvSpPr/>
            <p:nvPr/>
          </p:nvSpPr>
          <p:spPr>
            <a:xfrm>
              <a:off x="10791851" y="48688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ctangle 91">
              <a:extLst>
                <a:ext uri="{FF2B5EF4-FFF2-40B4-BE49-F238E27FC236}">
                  <a16:creationId xmlns:a16="http://schemas.microsoft.com/office/drawing/2014/main" id="{5219193B-9F30-4B09-735C-109B64683CC3}"/>
                </a:ext>
              </a:extLst>
            </p:cNvPr>
            <p:cNvSpPr/>
            <p:nvPr/>
          </p:nvSpPr>
          <p:spPr>
            <a:xfrm>
              <a:off x="10603762" y="54267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ctangle 92">
              <a:extLst>
                <a:ext uri="{FF2B5EF4-FFF2-40B4-BE49-F238E27FC236}">
                  <a16:creationId xmlns:a16="http://schemas.microsoft.com/office/drawing/2014/main" id="{8474516D-29D2-FD31-1534-655C73972DE6}"/>
                </a:ext>
              </a:extLst>
            </p:cNvPr>
            <p:cNvSpPr/>
            <p:nvPr/>
          </p:nvSpPr>
          <p:spPr>
            <a:xfrm>
              <a:off x="10554935" y="52114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ctangle 93">
              <a:extLst>
                <a:ext uri="{FF2B5EF4-FFF2-40B4-BE49-F238E27FC236}">
                  <a16:creationId xmlns:a16="http://schemas.microsoft.com/office/drawing/2014/main" id="{E5F442F5-C0DE-6DAD-B696-05F3E7A60780}"/>
                </a:ext>
              </a:extLst>
            </p:cNvPr>
            <p:cNvSpPr/>
            <p:nvPr/>
          </p:nvSpPr>
          <p:spPr>
            <a:xfrm>
              <a:off x="10554934" y="56552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ctangle 94">
              <a:extLst>
                <a:ext uri="{FF2B5EF4-FFF2-40B4-BE49-F238E27FC236}">
                  <a16:creationId xmlns:a16="http://schemas.microsoft.com/office/drawing/2014/main" id="{FDBB998B-E6C0-2DAB-F1EE-05C10B364063}"/>
                </a:ext>
              </a:extLst>
            </p:cNvPr>
            <p:cNvSpPr/>
            <p:nvPr/>
          </p:nvSpPr>
          <p:spPr>
            <a:xfrm>
              <a:off x="10508026" y="54553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ctangle 95">
              <a:extLst>
                <a:ext uri="{FF2B5EF4-FFF2-40B4-BE49-F238E27FC236}">
                  <a16:creationId xmlns:a16="http://schemas.microsoft.com/office/drawing/2014/main" id="{C86F8535-E583-734C-DE8B-284F687A7025}"/>
                </a:ext>
              </a:extLst>
            </p:cNvPr>
            <p:cNvSpPr/>
            <p:nvPr/>
          </p:nvSpPr>
          <p:spPr>
            <a:xfrm>
              <a:off x="10695313" y="52267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ctangle 96">
              <a:extLst>
                <a:ext uri="{FF2B5EF4-FFF2-40B4-BE49-F238E27FC236}">
                  <a16:creationId xmlns:a16="http://schemas.microsoft.com/office/drawing/2014/main" id="{6947B126-92B0-AC68-81B2-C93C2B15C3DC}"/>
                </a:ext>
              </a:extLst>
            </p:cNvPr>
            <p:cNvSpPr/>
            <p:nvPr/>
          </p:nvSpPr>
          <p:spPr>
            <a:xfrm>
              <a:off x="11157248" y="379440"/>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8" name="Rectangle 97">
              <a:extLst>
                <a:ext uri="{FF2B5EF4-FFF2-40B4-BE49-F238E27FC236}">
                  <a16:creationId xmlns:a16="http://schemas.microsoft.com/office/drawing/2014/main" id="{BCDE2DDF-39EB-483E-32AD-C412E6F9BC74}"/>
                </a:ext>
              </a:extLst>
            </p:cNvPr>
            <p:cNvSpPr/>
            <p:nvPr/>
          </p:nvSpPr>
          <p:spPr>
            <a:xfrm>
              <a:off x="11159589" y="2386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9" name="Rectangle 98">
              <a:extLst>
                <a:ext uri="{FF2B5EF4-FFF2-40B4-BE49-F238E27FC236}">
                  <a16:creationId xmlns:a16="http://schemas.microsoft.com/office/drawing/2014/main" id="{A6348CE3-FFAA-440E-73E7-01DB54ECE450}"/>
                </a:ext>
              </a:extLst>
            </p:cNvPr>
            <p:cNvSpPr/>
            <p:nvPr/>
          </p:nvSpPr>
          <p:spPr>
            <a:xfrm>
              <a:off x="11157732" y="19387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0" name="Rectangle 99">
              <a:extLst>
                <a:ext uri="{FF2B5EF4-FFF2-40B4-BE49-F238E27FC236}">
                  <a16:creationId xmlns:a16="http://schemas.microsoft.com/office/drawing/2014/main" id="{DD49B971-BD88-0D0A-3A22-92C7F69A96D5}"/>
                </a:ext>
              </a:extLst>
            </p:cNvPr>
            <p:cNvSpPr/>
            <p:nvPr/>
          </p:nvSpPr>
          <p:spPr>
            <a:xfrm>
              <a:off x="11159253" y="15051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Rectangle 100">
              <a:extLst>
                <a:ext uri="{FF2B5EF4-FFF2-40B4-BE49-F238E27FC236}">
                  <a16:creationId xmlns:a16="http://schemas.microsoft.com/office/drawing/2014/main" id="{63AC9170-EC94-61BB-28DA-981191B2A31F}"/>
                </a:ext>
              </a:extLst>
            </p:cNvPr>
            <p:cNvSpPr/>
            <p:nvPr/>
          </p:nvSpPr>
          <p:spPr>
            <a:xfrm>
              <a:off x="11160962" y="10700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Rectangle 101">
              <a:extLst>
                <a:ext uri="{FF2B5EF4-FFF2-40B4-BE49-F238E27FC236}">
                  <a16:creationId xmlns:a16="http://schemas.microsoft.com/office/drawing/2014/main" id="{72DA5F27-5349-28AA-2212-76CA72071B66}"/>
                </a:ext>
              </a:extLst>
            </p:cNvPr>
            <p:cNvSpPr/>
            <p:nvPr/>
          </p:nvSpPr>
          <p:spPr>
            <a:xfrm>
              <a:off x="11113747" y="8727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04" name="TextBox 103">
            <a:extLst>
              <a:ext uri="{FF2B5EF4-FFF2-40B4-BE49-F238E27FC236}">
                <a16:creationId xmlns:a16="http://schemas.microsoft.com/office/drawing/2014/main" id="{C4FA35D1-63EF-E7F0-2FEC-20545C912227}"/>
              </a:ext>
            </a:extLst>
          </p:cNvPr>
          <p:cNvSpPr txBox="1"/>
          <p:nvPr/>
        </p:nvSpPr>
        <p:spPr>
          <a:xfrm>
            <a:off x="9817479" y="241281"/>
            <a:ext cx="2354446" cy="707886"/>
          </a:xfrm>
          <a:prstGeom prst="rect">
            <a:avLst/>
          </a:prstGeom>
          <a:noFill/>
          <a:ln>
            <a:noFill/>
          </a:ln>
        </p:spPr>
        <p:txBody>
          <a:bodyPr wrap="square" rtlCol="0">
            <a:spAutoFit/>
          </a:bodyPr>
          <a:lstStyle/>
          <a:p>
            <a:r>
              <a:rPr lang="pt-BR" sz="4000" dirty="0">
                <a:ln>
                  <a:solidFill>
                    <a:schemeClr val="accent4">
                      <a:lumMod val="75000"/>
                    </a:schemeClr>
                  </a:solidFill>
                </a:ln>
                <a:solidFill>
                  <a:schemeClr val="accent4"/>
                </a:solidFill>
                <a:latin typeface="Aharoni" panose="02010803020104030203" pitchFamily="2" charset="-79"/>
                <a:cs typeface="Aharoni" panose="02010803020104030203" pitchFamily="2" charset="-79"/>
              </a:rPr>
              <a:t>Biota</a:t>
            </a:r>
            <a:r>
              <a:rPr lang="pt-BR" sz="4000" dirty="0">
                <a:ln>
                  <a:solidFill>
                    <a:srgbClr val="0070C0"/>
                  </a:solidFill>
                </a:ln>
                <a:solidFill>
                  <a:srgbClr val="00B0F0"/>
                </a:solidFill>
                <a:latin typeface="Aharoni" panose="02010803020104030203" pitchFamily="2" charset="-79"/>
                <a:cs typeface="Aharoni" panose="02010803020104030203" pitchFamily="2" charset="-79"/>
              </a:rPr>
              <a:t>Phy</a:t>
            </a:r>
          </a:p>
        </p:txBody>
      </p:sp>
      <p:sp>
        <p:nvSpPr>
          <p:cNvPr id="110" name="Diagonal Stripe 109">
            <a:extLst>
              <a:ext uri="{FF2B5EF4-FFF2-40B4-BE49-F238E27FC236}">
                <a16:creationId xmlns:a16="http://schemas.microsoft.com/office/drawing/2014/main" id="{00371B63-E8F9-65B3-901A-36FAC4396286}"/>
              </a:ext>
            </a:extLst>
          </p:cNvPr>
          <p:cNvSpPr/>
          <p:nvPr/>
        </p:nvSpPr>
        <p:spPr>
          <a:xfrm rot="9634976">
            <a:off x="11891684" y="551970"/>
            <a:ext cx="282564" cy="265833"/>
          </a:xfrm>
          <a:prstGeom prst="diagStripe">
            <a:avLst>
              <a:gd name="adj" fmla="val 92636"/>
            </a:avLst>
          </a:prstGeom>
          <a:solidFill>
            <a:srgbClr val="E11101"/>
          </a:solidFill>
          <a:ln>
            <a:solidFill>
              <a:srgbClr val="E11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12" name="Diagonal Stripe 111">
            <a:extLst>
              <a:ext uri="{FF2B5EF4-FFF2-40B4-BE49-F238E27FC236}">
                <a16:creationId xmlns:a16="http://schemas.microsoft.com/office/drawing/2014/main" id="{5700BB48-80A5-C20E-B50B-593219737C13}"/>
              </a:ext>
            </a:extLst>
          </p:cNvPr>
          <p:cNvSpPr/>
          <p:nvPr/>
        </p:nvSpPr>
        <p:spPr>
          <a:xfrm rot="18842577">
            <a:off x="9747324" y="434920"/>
            <a:ext cx="282564" cy="265833"/>
          </a:xfrm>
          <a:prstGeom prst="diagStripe">
            <a:avLst>
              <a:gd name="adj" fmla="val 92636"/>
            </a:avLst>
          </a:prstGeom>
          <a:solidFill>
            <a:srgbClr val="E11101"/>
          </a:solidFill>
          <a:ln>
            <a:solidFill>
              <a:srgbClr val="E11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cxnSp>
        <p:nvCxnSpPr>
          <p:cNvPr id="114" name="Straight Connector 113">
            <a:extLst>
              <a:ext uri="{FF2B5EF4-FFF2-40B4-BE49-F238E27FC236}">
                <a16:creationId xmlns:a16="http://schemas.microsoft.com/office/drawing/2014/main" id="{CCC73027-A282-9614-917F-90D3341D2A4D}"/>
              </a:ext>
            </a:extLst>
          </p:cNvPr>
          <p:cNvCxnSpPr>
            <a:cxnSpLocks/>
          </p:cNvCxnSpPr>
          <p:nvPr/>
        </p:nvCxnSpPr>
        <p:spPr>
          <a:xfrm>
            <a:off x="0" y="1010029"/>
            <a:ext cx="12210400" cy="0"/>
          </a:xfrm>
          <a:prstGeom prst="line">
            <a:avLst/>
          </a:prstGeom>
          <a:ln w="38100">
            <a:solidFill>
              <a:srgbClr val="E11101"/>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80AC8957-EF99-FB10-A668-A074513DFB81}"/>
              </a:ext>
            </a:extLst>
          </p:cNvPr>
          <p:cNvSpPr>
            <a:spLocks noGrp="1"/>
          </p:cNvSpPr>
          <p:nvPr>
            <p:ph type="sldNum" sz="quarter" idx="12"/>
          </p:nvPr>
        </p:nvSpPr>
        <p:spPr/>
        <p:txBody>
          <a:bodyPr/>
          <a:lstStyle/>
          <a:p>
            <a:fld id="{F82A09A3-C412-4A54-B77C-B6A9426666EF}" type="slidenum">
              <a:rPr lang="pt-BR" sz="1800" smtClean="0">
                <a:solidFill>
                  <a:srgbClr val="E11101"/>
                </a:solidFill>
              </a:rPr>
              <a:t>32</a:t>
            </a:fld>
            <a:endParaRPr lang="pt-BR" sz="1800" dirty="0">
              <a:solidFill>
                <a:srgbClr val="E11101"/>
              </a:solidFill>
            </a:endParaRPr>
          </a:p>
        </p:txBody>
      </p:sp>
      <p:cxnSp>
        <p:nvCxnSpPr>
          <p:cNvPr id="105" name="Straight Connector 104">
            <a:extLst>
              <a:ext uri="{FF2B5EF4-FFF2-40B4-BE49-F238E27FC236}">
                <a16:creationId xmlns:a16="http://schemas.microsoft.com/office/drawing/2014/main" id="{D8F425F4-8175-91BC-DD92-D40628303B83}"/>
              </a:ext>
            </a:extLst>
          </p:cNvPr>
          <p:cNvCxnSpPr>
            <a:cxnSpLocks/>
          </p:cNvCxnSpPr>
          <p:nvPr/>
        </p:nvCxnSpPr>
        <p:spPr>
          <a:xfrm>
            <a:off x="0" y="6336568"/>
            <a:ext cx="12210400" cy="0"/>
          </a:xfrm>
          <a:prstGeom prst="line">
            <a:avLst/>
          </a:prstGeom>
          <a:ln w="38100">
            <a:solidFill>
              <a:srgbClr val="E11101"/>
            </a:solidFill>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18701618-8CDF-239A-CD39-F1AF678D7905}"/>
              </a:ext>
            </a:extLst>
          </p:cNvPr>
          <p:cNvSpPr txBox="1"/>
          <p:nvPr/>
        </p:nvSpPr>
        <p:spPr>
          <a:xfrm>
            <a:off x="309513" y="136622"/>
            <a:ext cx="9294179" cy="769441"/>
          </a:xfrm>
          <a:prstGeom prst="rect">
            <a:avLst/>
          </a:prstGeom>
          <a:noFill/>
        </p:spPr>
        <p:txBody>
          <a:bodyPr wrap="square" rtlCol="0">
            <a:spAutoFit/>
          </a:bodyPr>
          <a:lstStyle/>
          <a:p>
            <a:r>
              <a:rPr lang="en-US" sz="4400" dirty="0">
                <a:ln>
                  <a:solidFill>
                    <a:schemeClr val="bg1">
                      <a:lumMod val="95000"/>
                    </a:schemeClr>
                  </a:solidFill>
                </a:ln>
                <a:solidFill>
                  <a:srgbClr val="E11101"/>
                </a:solidFill>
                <a:latin typeface="Aharoni" panose="02010803020104030203" pitchFamily="2" charset="-79"/>
                <a:cs typeface="Aharoni" panose="02010803020104030203" pitchFamily="2" charset="-79"/>
              </a:rPr>
              <a:t>Goals</a:t>
            </a:r>
            <a:endParaRPr lang="pt-BR" sz="4400" dirty="0">
              <a:ln>
                <a:solidFill>
                  <a:schemeClr val="bg1">
                    <a:lumMod val="95000"/>
                  </a:schemeClr>
                </a:solidFill>
              </a:ln>
              <a:solidFill>
                <a:srgbClr val="E11101"/>
              </a:solidFill>
              <a:latin typeface="Aharoni" panose="02010803020104030203" pitchFamily="2" charset="-79"/>
              <a:cs typeface="Aharoni" panose="02010803020104030203" pitchFamily="2" charset="-79"/>
            </a:endParaRPr>
          </a:p>
        </p:txBody>
      </p:sp>
      <p:sp>
        <p:nvSpPr>
          <p:cNvPr id="108" name="TextBox 107">
            <a:extLst>
              <a:ext uri="{FF2B5EF4-FFF2-40B4-BE49-F238E27FC236}">
                <a16:creationId xmlns:a16="http://schemas.microsoft.com/office/drawing/2014/main" id="{1BFA8BC4-11D7-4D21-DD6B-29E66962CC54}"/>
              </a:ext>
            </a:extLst>
          </p:cNvPr>
          <p:cNvSpPr txBox="1"/>
          <p:nvPr/>
        </p:nvSpPr>
        <p:spPr>
          <a:xfrm>
            <a:off x="309514" y="1565292"/>
            <a:ext cx="11591372" cy="1331134"/>
          </a:xfrm>
          <a:prstGeom prst="rect">
            <a:avLst/>
          </a:prstGeom>
          <a:noFill/>
        </p:spPr>
        <p:txBody>
          <a:bodyPr wrap="square" rtlCol="0">
            <a:spAutoFit/>
          </a:bodyPr>
          <a:lstStyle/>
          <a:p>
            <a:pPr>
              <a:lnSpc>
                <a:spcPct val="150000"/>
              </a:lnSpc>
            </a:pPr>
            <a:endParaRPr lang="en-US" sz="2800" dirty="0">
              <a:solidFill>
                <a:schemeClr val="tx1">
                  <a:lumMod val="65000"/>
                  <a:lumOff val="35000"/>
                </a:schemeClr>
              </a:solidFill>
              <a:latin typeface="Aharoni" panose="02010803020104030203" pitchFamily="2" charset="-79"/>
              <a:cs typeface="Aharoni" panose="02010803020104030203" pitchFamily="2" charset="-79"/>
            </a:endParaRPr>
          </a:p>
          <a:p>
            <a:pPr>
              <a:lnSpc>
                <a:spcPct val="150000"/>
              </a:lnSpc>
            </a:pPr>
            <a:endParaRPr lang="en-US" sz="2800" dirty="0">
              <a:solidFill>
                <a:schemeClr val="tx1">
                  <a:lumMod val="65000"/>
                  <a:lumOff val="35000"/>
                </a:schemeClr>
              </a:solidFill>
              <a:latin typeface="Aharoni" panose="02010803020104030203" pitchFamily="2" charset="-79"/>
              <a:cs typeface="Aharoni" panose="02010803020104030203" pitchFamily="2" charset="-79"/>
            </a:endParaRPr>
          </a:p>
        </p:txBody>
      </p:sp>
      <p:sp>
        <p:nvSpPr>
          <p:cNvPr id="109" name="TextBox 108">
            <a:extLst>
              <a:ext uri="{FF2B5EF4-FFF2-40B4-BE49-F238E27FC236}">
                <a16:creationId xmlns:a16="http://schemas.microsoft.com/office/drawing/2014/main" id="{EEB826A2-1C6F-AA2B-CE60-481864B4EC33}"/>
              </a:ext>
            </a:extLst>
          </p:cNvPr>
          <p:cNvSpPr txBox="1"/>
          <p:nvPr/>
        </p:nvSpPr>
        <p:spPr>
          <a:xfrm>
            <a:off x="309514" y="1565292"/>
            <a:ext cx="11591372" cy="3054682"/>
          </a:xfrm>
          <a:prstGeom prst="rect">
            <a:avLst/>
          </a:prstGeom>
          <a:noFill/>
        </p:spPr>
        <p:txBody>
          <a:bodyPr wrap="square" rtlCol="0">
            <a:spAutoFit/>
          </a:bodyPr>
          <a:lstStyle/>
          <a:p>
            <a:pPr algn="ctr">
              <a:lnSpc>
                <a:spcPct val="150000"/>
              </a:lnSpc>
            </a:pPr>
            <a:r>
              <a:rPr lang="en-US" sz="4400" dirty="0">
                <a:solidFill>
                  <a:schemeClr val="tx1">
                    <a:lumMod val="65000"/>
                    <a:lumOff val="35000"/>
                  </a:schemeClr>
                </a:solidFill>
                <a:latin typeface="Aharoni" panose="02010803020104030203" pitchFamily="2" charset="-79"/>
                <a:cs typeface="Aharoni" panose="02010803020104030203" pitchFamily="2" charset="-79"/>
              </a:rPr>
              <a:t>How to use locality information in specimen records to obtain </a:t>
            </a:r>
            <a:r>
              <a:rPr lang="en-US" sz="4400" dirty="0" err="1">
                <a:solidFill>
                  <a:schemeClr val="tx1">
                    <a:lumMod val="65000"/>
                    <a:lumOff val="35000"/>
                  </a:schemeClr>
                </a:solidFill>
                <a:latin typeface="Aharoni" panose="02010803020104030203" pitchFamily="2" charset="-79"/>
                <a:cs typeface="Aharoni" panose="02010803020104030203" pitchFamily="2" charset="-79"/>
              </a:rPr>
              <a:t>georeferences</a:t>
            </a:r>
            <a:r>
              <a:rPr lang="en-US" sz="4400" dirty="0">
                <a:solidFill>
                  <a:schemeClr val="tx1">
                    <a:lumMod val="65000"/>
                    <a:lumOff val="35000"/>
                  </a:schemeClr>
                </a:solidFill>
                <a:latin typeface="Aharoni" panose="02010803020104030203" pitchFamily="2" charset="-79"/>
                <a:cs typeface="Aharoni" panose="02010803020104030203" pitchFamily="2" charset="-79"/>
              </a:rPr>
              <a:t> (i.e., latitude and longitude)</a:t>
            </a:r>
          </a:p>
        </p:txBody>
      </p:sp>
      <p:sp>
        <p:nvSpPr>
          <p:cNvPr id="111" name="TextBox 110">
            <a:extLst>
              <a:ext uri="{FF2B5EF4-FFF2-40B4-BE49-F238E27FC236}">
                <a16:creationId xmlns:a16="http://schemas.microsoft.com/office/drawing/2014/main" id="{8BA92F02-4E57-52D4-185F-63C56A4671CB}"/>
              </a:ext>
            </a:extLst>
          </p:cNvPr>
          <p:cNvSpPr txBox="1"/>
          <p:nvPr/>
        </p:nvSpPr>
        <p:spPr>
          <a:xfrm>
            <a:off x="-9088" y="6308079"/>
            <a:ext cx="1924493" cy="461665"/>
          </a:xfrm>
          <a:prstGeom prst="rect">
            <a:avLst/>
          </a:prstGeom>
          <a:noFill/>
        </p:spPr>
        <p:txBody>
          <a:bodyPr wrap="square" rtlCol="0">
            <a:spAutoFit/>
          </a:bodyPr>
          <a:lstStyle/>
          <a:p>
            <a:r>
              <a:rPr lang="en-US" sz="2400" dirty="0">
                <a:ln>
                  <a:solidFill>
                    <a:schemeClr val="bg1">
                      <a:lumMod val="95000"/>
                    </a:schemeClr>
                  </a:solidFill>
                </a:ln>
                <a:solidFill>
                  <a:srgbClr val="E11101"/>
                </a:solidFill>
                <a:latin typeface="Aharoni" panose="02010803020104030203" pitchFamily="2" charset="-79"/>
                <a:cs typeface="Aharoni" panose="02010803020104030203" pitchFamily="2" charset="-79"/>
              </a:rPr>
              <a:t>Webinar 4</a:t>
            </a:r>
            <a:endParaRPr lang="pt-BR" sz="2400" dirty="0">
              <a:ln>
                <a:solidFill>
                  <a:schemeClr val="bg1">
                    <a:lumMod val="95000"/>
                  </a:schemeClr>
                </a:solidFill>
              </a:ln>
              <a:solidFill>
                <a:srgbClr val="E1110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9286456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6DD56C3-694B-5538-9446-36BEE6A2BBCD}"/>
              </a:ext>
            </a:extLst>
          </p:cNvPr>
          <p:cNvSpPr txBox="1"/>
          <p:nvPr/>
        </p:nvSpPr>
        <p:spPr>
          <a:xfrm>
            <a:off x="0" y="4189"/>
            <a:ext cx="12192000" cy="1005840"/>
          </a:xfrm>
          <a:prstGeom prst="rect">
            <a:avLst/>
          </a:prstGeom>
          <a:solidFill>
            <a:schemeClr val="bg1">
              <a:lumMod val="95000"/>
            </a:schemeClr>
          </a:solidFill>
        </p:spPr>
        <p:txBody>
          <a:bodyPr wrap="square" rtlCol="0">
            <a:spAutoFit/>
          </a:bodyPr>
          <a:lstStyle/>
          <a:p>
            <a:endParaRPr lang="pt-BR" dirty="0"/>
          </a:p>
        </p:txBody>
      </p:sp>
      <p:grpSp>
        <p:nvGrpSpPr>
          <p:cNvPr id="103" name="Group 102">
            <a:extLst>
              <a:ext uri="{FF2B5EF4-FFF2-40B4-BE49-F238E27FC236}">
                <a16:creationId xmlns:a16="http://schemas.microsoft.com/office/drawing/2014/main" id="{4C7D0A52-ACD4-290B-96D6-3FFC607FD06E}"/>
              </a:ext>
            </a:extLst>
          </p:cNvPr>
          <p:cNvGrpSpPr/>
          <p:nvPr/>
        </p:nvGrpSpPr>
        <p:grpSpPr>
          <a:xfrm>
            <a:off x="10581163" y="333235"/>
            <a:ext cx="698655" cy="523978"/>
            <a:chOff x="10508026" y="87270"/>
            <a:chExt cx="698655" cy="523978"/>
          </a:xfrm>
        </p:grpSpPr>
        <p:sp>
          <p:nvSpPr>
            <p:cNvPr id="14" name="Rectangle 13">
              <a:extLst>
                <a:ext uri="{FF2B5EF4-FFF2-40B4-BE49-F238E27FC236}">
                  <a16:creationId xmlns:a16="http://schemas.microsoft.com/office/drawing/2014/main" id="{9090B215-52B2-E5E9-28F8-334394C0A9AF}"/>
                </a:ext>
              </a:extLst>
            </p:cNvPr>
            <p:cNvSpPr/>
            <p:nvPr/>
          </p:nvSpPr>
          <p:spPr>
            <a:xfrm>
              <a:off x="10698603" y="29901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Rectangle 20">
              <a:extLst>
                <a:ext uri="{FF2B5EF4-FFF2-40B4-BE49-F238E27FC236}">
                  <a16:creationId xmlns:a16="http://schemas.microsoft.com/office/drawing/2014/main" id="{D715393E-0566-2A14-A033-BE0685CCF25D}"/>
                </a:ext>
              </a:extLst>
            </p:cNvPr>
            <p:cNvSpPr/>
            <p:nvPr/>
          </p:nvSpPr>
          <p:spPr>
            <a:xfrm>
              <a:off x="10744322" y="27615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Rectangle 21">
              <a:extLst>
                <a:ext uri="{FF2B5EF4-FFF2-40B4-BE49-F238E27FC236}">
                  <a16:creationId xmlns:a16="http://schemas.microsoft.com/office/drawing/2014/main" id="{5A31F202-07C4-9C35-D883-4A5C9F4E9238}"/>
                </a:ext>
              </a:extLst>
            </p:cNvPr>
            <p:cNvSpPr/>
            <p:nvPr/>
          </p:nvSpPr>
          <p:spPr>
            <a:xfrm>
              <a:off x="10744321" y="32187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ctangle 22">
              <a:extLst>
                <a:ext uri="{FF2B5EF4-FFF2-40B4-BE49-F238E27FC236}">
                  <a16:creationId xmlns:a16="http://schemas.microsoft.com/office/drawing/2014/main" id="{CE0B3671-F393-9692-CBF1-F9C3842D9D96}"/>
                </a:ext>
              </a:extLst>
            </p:cNvPr>
            <p:cNvSpPr/>
            <p:nvPr/>
          </p:nvSpPr>
          <p:spPr>
            <a:xfrm>
              <a:off x="10790040" y="35330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Rectangle 23">
              <a:extLst>
                <a:ext uri="{FF2B5EF4-FFF2-40B4-BE49-F238E27FC236}">
                  <a16:creationId xmlns:a16="http://schemas.microsoft.com/office/drawing/2014/main" id="{7366142B-51C4-040F-CF33-984C08271572}"/>
                </a:ext>
              </a:extLst>
            </p:cNvPr>
            <p:cNvSpPr/>
            <p:nvPr/>
          </p:nvSpPr>
          <p:spPr>
            <a:xfrm>
              <a:off x="10790040" y="30901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ctangle 24">
              <a:extLst>
                <a:ext uri="{FF2B5EF4-FFF2-40B4-BE49-F238E27FC236}">
                  <a16:creationId xmlns:a16="http://schemas.microsoft.com/office/drawing/2014/main" id="{C569A300-30B7-A94C-13F2-6BA29CCBB1C1}"/>
                </a:ext>
              </a:extLst>
            </p:cNvPr>
            <p:cNvSpPr/>
            <p:nvPr/>
          </p:nvSpPr>
          <p:spPr>
            <a:xfrm>
              <a:off x="10835759" y="36759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ctangle 25">
              <a:extLst>
                <a:ext uri="{FF2B5EF4-FFF2-40B4-BE49-F238E27FC236}">
                  <a16:creationId xmlns:a16="http://schemas.microsoft.com/office/drawing/2014/main" id="{E1E172D3-A44E-A508-5AF3-51D020E85978}"/>
                </a:ext>
              </a:extLst>
            </p:cNvPr>
            <p:cNvSpPr/>
            <p:nvPr/>
          </p:nvSpPr>
          <p:spPr>
            <a:xfrm>
              <a:off x="10835758" y="321872"/>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ctangle 26">
              <a:extLst>
                <a:ext uri="{FF2B5EF4-FFF2-40B4-BE49-F238E27FC236}">
                  <a16:creationId xmlns:a16="http://schemas.microsoft.com/office/drawing/2014/main" id="{371E4CE3-D151-B8FC-581F-8F35244DE1EA}"/>
                </a:ext>
              </a:extLst>
            </p:cNvPr>
            <p:cNvSpPr/>
            <p:nvPr/>
          </p:nvSpPr>
          <p:spPr>
            <a:xfrm>
              <a:off x="10882536" y="304884"/>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ctangle 27">
              <a:extLst>
                <a:ext uri="{FF2B5EF4-FFF2-40B4-BE49-F238E27FC236}">
                  <a16:creationId xmlns:a16="http://schemas.microsoft.com/office/drawing/2014/main" id="{D1E3801A-1393-3A16-D790-9E5243303E57}"/>
                </a:ext>
              </a:extLst>
            </p:cNvPr>
            <p:cNvSpPr/>
            <p:nvPr/>
          </p:nvSpPr>
          <p:spPr>
            <a:xfrm>
              <a:off x="10881477" y="35330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Rectangle 28">
              <a:extLst>
                <a:ext uri="{FF2B5EF4-FFF2-40B4-BE49-F238E27FC236}">
                  <a16:creationId xmlns:a16="http://schemas.microsoft.com/office/drawing/2014/main" id="{E67F7EA1-1846-084E-A725-81821F10C599}"/>
                </a:ext>
              </a:extLst>
            </p:cNvPr>
            <p:cNvSpPr/>
            <p:nvPr/>
          </p:nvSpPr>
          <p:spPr>
            <a:xfrm>
              <a:off x="10881477" y="40013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ctangle 29">
              <a:extLst>
                <a:ext uri="{FF2B5EF4-FFF2-40B4-BE49-F238E27FC236}">
                  <a16:creationId xmlns:a16="http://schemas.microsoft.com/office/drawing/2014/main" id="{839263C3-C5CE-712D-1887-CBC276721F23}"/>
                </a:ext>
              </a:extLst>
            </p:cNvPr>
            <p:cNvSpPr/>
            <p:nvPr/>
          </p:nvSpPr>
          <p:spPr>
            <a:xfrm>
              <a:off x="10927192" y="37616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a:extLst>
                <a:ext uri="{FF2B5EF4-FFF2-40B4-BE49-F238E27FC236}">
                  <a16:creationId xmlns:a16="http://schemas.microsoft.com/office/drawing/2014/main" id="{0CB2B545-29C6-845E-1C00-4002E066F730}"/>
                </a:ext>
              </a:extLst>
            </p:cNvPr>
            <p:cNvSpPr/>
            <p:nvPr/>
          </p:nvSpPr>
          <p:spPr>
            <a:xfrm>
              <a:off x="10790039" y="260437"/>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Rectangle 32">
              <a:extLst>
                <a:ext uri="{FF2B5EF4-FFF2-40B4-BE49-F238E27FC236}">
                  <a16:creationId xmlns:a16="http://schemas.microsoft.com/office/drawing/2014/main" id="{8FB5A0F3-62FC-80A3-29AA-8766CC46D459}"/>
                </a:ext>
              </a:extLst>
            </p:cNvPr>
            <p:cNvSpPr/>
            <p:nvPr/>
          </p:nvSpPr>
          <p:spPr>
            <a:xfrm>
              <a:off x="10835757" y="273486"/>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ctangle 33">
              <a:extLst>
                <a:ext uri="{FF2B5EF4-FFF2-40B4-BE49-F238E27FC236}">
                  <a16:creationId xmlns:a16="http://schemas.microsoft.com/office/drawing/2014/main" id="{322841A7-E91D-53E5-FF76-72ED093A5FCD}"/>
                </a:ext>
              </a:extLst>
            </p:cNvPr>
            <p:cNvSpPr/>
            <p:nvPr/>
          </p:nvSpPr>
          <p:spPr>
            <a:xfrm>
              <a:off x="10881476" y="257815"/>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Rectangle 34">
              <a:extLst>
                <a:ext uri="{FF2B5EF4-FFF2-40B4-BE49-F238E27FC236}">
                  <a16:creationId xmlns:a16="http://schemas.microsoft.com/office/drawing/2014/main" id="{43E1447C-DA57-8B8A-A309-6056319BA155}"/>
                </a:ext>
              </a:extLst>
            </p:cNvPr>
            <p:cNvSpPr/>
            <p:nvPr/>
          </p:nvSpPr>
          <p:spPr>
            <a:xfrm>
              <a:off x="10927195" y="233606"/>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Rectangle 35">
              <a:extLst>
                <a:ext uri="{FF2B5EF4-FFF2-40B4-BE49-F238E27FC236}">
                  <a16:creationId xmlns:a16="http://schemas.microsoft.com/office/drawing/2014/main" id="{18FB39D7-C60D-3764-8B88-FD208E99DB8C}"/>
                </a:ext>
              </a:extLst>
            </p:cNvPr>
            <p:cNvSpPr/>
            <p:nvPr/>
          </p:nvSpPr>
          <p:spPr>
            <a:xfrm>
              <a:off x="10927192" y="281183"/>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Rectangle 36">
              <a:extLst>
                <a:ext uri="{FF2B5EF4-FFF2-40B4-BE49-F238E27FC236}">
                  <a16:creationId xmlns:a16="http://schemas.microsoft.com/office/drawing/2014/main" id="{FD0379E1-83E3-D760-D379-1979689F47C9}"/>
                </a:ext>
              </a:extLst>
            </p:cNvPr>
            <p:cNvSpPr/>
            <p:nvPr/>
          </p:nvSpPr>
          <p:spPr>
            <a:xfrm>
              <a:off x="10927192" y="328585"/>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ctangle 37">
              <a:extLst>
                <a:ext uri="{FF2B5EF4-FFF2-40B4-BE49-F238E27FC236}">
                  <a16:creationId xmlns:a16="http://schemas.microsoft.com/office/drawing/2014/main" id="{D588437E-74E9-E7CD-7B52-EB4F8471DF98}"/>
                </a:ext>
              </a:extLst>
            </p:cNvPr>
            <p:cNvSpPr/>
            <p:nvPr/>
          </p:nvSpPr>
          <p:spPr>
            <a:xfrm>
              <a:off x="10927192" y="42299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ctangle 38">
              <a:extLst>
                <a:ext uri="{FF2B5EF4-FFF2-40B4-BE49-F238E27FC236}">
                  <a16:creationId xmlns:a16="http://schemas.microsoft.com/office/drawing/2014/main" id="{C6F1C0B7-5967-DE1B-2720-9C6EEFCBEC6F}"/>
                </a:ext>
              </a:extLst>
            </p:cNvPr>
            <p:cNvSpPr/>
            <p:nvPr/>
          </p:nvSpPr>
          <p:spPr>
            <a:xfrm>
              <a:off x="10790038" y="39759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Rectangle 39">
              <a:extLst>
                <a:ext uri="{FF2B5EF4-FFF2-40B4-BE49-F238E27FC236}">
                  <a16:creationId xmlns:a16="http://schemas.microsoft.com/office/drawing/2014/main" id="{5AA32692-F265-10E8-7330-42BDA56E4477}"/>
                </a:ext>
              </a:extLst>
            </p:cNvPr>
            <p:cNvSpPr/>
            <p:nvPr/>
          </p:nvSpPr>
          <p:spPr>
            <a:xfrm>
              <a:off x="10971848" y="35187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ctangle 40">
              <a:extLst>
                <a:ext uri="{FF2B5EF4-FFF2-40B4-BE49-F238E27FC236}">
                  <a16:creationId xmlns:a16="http://schemas.microsoft.com/office/drawing/2014/main" id="{D4D8CC37-6222-289A-625E-F008FEF0D95B}"/>
                </a:ext>
              </a:extLst>
            </p:cNvPr>
            <p:cNvSpPr/>
            <p:nvPr/>
          </p:nvSpPr>
          <p:spPr>
            <a:xfrm>
              <a:off x="10971847" y="30361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Rectangle 41">
              <a:extLst>
                <a:ext uri="{FF2B5EF4-FFF2-40B4-BE49-F238E27FC236}">
                  <a16:creationId xmlns:a16="http://schemas.microsoft.com/office/drawing/2014/main" id="{30D7C49B-09C7-7533-FF10-89B68E97DA8E}"/>
                </a:ext>
              </a:extLst>
            </p:cNvPr>
            <p:cNvSpPr/>
            <p:nvPr/>
          </p:nvSpPr>
          <p:spPr>
            <a:xfrm>
              <a:off x="10927192" y="185187"/>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ctangle 42">
              <a:extLst>
                <a:ext uri="{FF2B5EF4-FFF2-40B4-BE49-F238E27FC236}">
                  <a16:creationId xmlns:a16="http://schemas.microsoft.com/office/drawing/2014/main" id="{97237E08-5091-1687-AC70-45A31DF931CC}"/>
                </a:ext>
              </a:extLst>
            </p:cNvPr>
            <p:cNvSpPr/>
            <p:nvPr/>
          </p:nvSpPr>
          <p:spPr>
            <a:xfrm>
              <a:off x="10881471" y="208046"/>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Rectangle 43">
              <a:extLst>
                <a:ext uri="{FF2B5EF4-FFF2-40B4-BE49-F238E27FC236}">
                  <a16:creationId xmlns:a16="http://schemas.microsoft.com/office/drawing/2014/main" id="{F5F79E67-9C23-4337-DFC6-5924213864CE}"/>
                </a:ext>
              </a:extLst>
            </p:cNvPr>
            <p:cNvSpPr/>
            <p:nvPr/>
          </p:nvSpPr>
          <p:spPr>
            <a:xfrm>
              <a:off x="10835749" y="22574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ctangle 44">
              <a:extLst>
                <a:ext uri="{FF2B5EF4-FFF2-40B4-BE49-F238E27FC236}">
                  <a16:creationId xmlns:a16="http://schemas.microsoft.com/office/drawing/2014/main" id="{0F736262-B429-6F07-468B-C4AFABFCFD18}"/>
                </a:ext>
              </a:extLst>
            </p:cNvPr>
            <p:cNvSpPr/>
            <p:nvPr/>
          </p:nvSpPr>
          <p:spPr>
            <a:xfrm>
              <a:off x="10788970" y="21205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ctangle 45">
              <a:extLst>
                <a:ext uri="{FF2B5EF4-FFF2-40B4-BE49-F238E27FC236}">
                  <a16:creationId xmlns:a16="http://schemas.microsoft.com/office/drawing/2014/main" id="{A04502ED-A100-B91E-DE45-B3C840B64E2F}"/>
                </a:ext>
              </a:extLst>
            </p:cNvPr>
            <p:cNvSpPr/>
            <p:nvPr/>
          </p:nvSpPr>
          <p:spPr>
            <a:xfrm>
              <a:off x="10971847" y="254401"/>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ctangle 46">
              <a:extLst>
                <a:ext uri="{FF2B5EF4-FFF2-40B4-BE49-F238E27FC236}">
                  <a16:creationId xmlns:a16="http://schemas.microsoft.com/office/drawing/2014/main" id="{AE42E5D0-0880-F405-F6B2-B2190E0FD55F}"/>
                </a:ext>
              </a:extLst>
            </p:cNvPr>
            <p:cNvSpPr/>
            <p:nvPr/>
          </p:nvSpPr>
          <p:spPr>
            <a:xfrm>
              <a:off x="11016503" y="316661"/>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ctangle 47">
              <a:extLst>
                <a:ext uri="{FF2B5EF4-FFF2-40B4-BE49-F238E27FC236}">
                  <a16:creationId xmlns:a16="http://schemas.microsoft.com/office/drawing/2014/main" id="{0C2D1FF7-974A-E7D2-A83D-FC4A072395F1}"/>
                </a:ext>
              </a:extLst>
            </p:cNvPr>
            <p:cNvSpPr/>
            <p:nvPr/>
          </p:nvSpPr>
          <p:spPr>
            <a:xfrm>
              <a:off x="11061158" y="346985"/>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ctangle 48">
              <a:extLst>
                <a:ext uri="{FF2B5EF4-FFF2-40B4-BE49-F238E27FC236}">
                  <a16:creationId xmlns:a16="http://schemas.microsoft.com/office/drawing/2014/main" id="{1BF9C275-DC70-EC1C-C9FC-F52323B3D96E}"/>
                </a:ext>
              </a:extLst>
            </p:cNvPr>
            <p:cNvSpPr/>
            <p:nvPr/>
          </p:nvSpPr>
          <p:spPr>
            <a:xfrm>
              <a:off x="11061157" y="301266"/>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ctangle 49">
              <a:extLst>
                <a:ext uri="{FF2B5EF4-FFF2-40B4-BE49-F238E27FC236}">
                  <a16:creationId xmlns:a16="http://schemas.microsoft.com/office/drawing/2014/main" id="{1E142C0B-F55A-F611-73F0-962A03C2FE2A}"/>
                </a:ext>
              </a:extLst>
            </p:cNvPr>
            <p:cNvSpPr/>
            <p:nvPr/>
          </p:nvSpPr>
          <p:spPr>
            <a:xfrm>
              <a:off x="11110852" y="31799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ctangle 50">
              <a:extLst>
                <a:ext uri="{FF2B5EF4-FFF2-40B4-BE49-F238E27FC236}">
                  <a16:creationId xmlns:a16="http://schemas.microsoft.com/office/drawing/2014/main" id="{9EB091F7-26B7-5C0D-02C5-4CC053BD7BF2}"/>
                </a:ext>
              </a:extLst>
            </p:cNvPr>
            <p:cNvSpPr/>
            <p:nvPr/>
          </p:nvSpPr>
          <p:spPr>
            <a:xfrm>
              <a:off x="11110851" y="27094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ctangle 51">
              <a:extLst>
                <a:ext uri="{FF2B5EF4-FFF2-40B4-BE49-F238E27FC236}">
                  <a16:creationId xmlns:a16="http://schemas.microsoft.com/office/drawing/2014/main" id="{6CD20F63-30AD-2767-9160-8D75663BCF4D}"/>
                </a:ext>
              </a:extLst>
            </p:cNvPr>
            <p:cNvSpPr/>
            <p:nvPr/>
          </p:nvSpPr>
          <p:spPr>
            <a:xfrm>
              <a:off x="11061157" y="254401"/>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ectangle 52">
              <a:extLst>
                <a:ext uri="{FF2B5EF4-FFF2-40B4-BE49-F238E27FC236}">
                  <a16:creationId xmlns:a16="http://schemas.microsoft.com/office/drawing/2014/main" id="{5327321E-1F8C-B6F6-F6B1-1B903F184E9A}"/>
                </a:ext>
              </a:extLst>
            </p:cNvPr>
            <p:cNvSpPr/>
            <p:nvPr/>
          </p:nvSpPr>
          <p:spPr>
            <a:xfrm>
              <a:off x="11157251" y="33187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ctangle 53">
              <a:extLst>
                <a:ext uri="{FF2B5EF4-FFF2-40B4-BE49-F238E27FC236}">
                  <a16:creationId xmlns:a16="http://schemas.microsoft.com/office/drawing/2014/main" id="{E29FA7F5-2D0E-97D9-FFF5-F7341C58BABB}"/>
                </a:ext>
              </a:extLst>
            </p:cNvPr>
            <p:cNvSpPr/>
            <p:nvPr/>
          </p:nvSpPr>
          <p:spPr>
            <a:xfrm>
              <a:off x="11157251" y="285438"/>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ctangle 54">
              <a:extLst>
                <a:ext uri="{FF2B5EF4-FFF2-40B4-BE49-F238E27FC236}">
                  <a16:creationId xmlns:a16="http://schemas.microsoft.com/office/drawing/2014/main" id="{A2BDAE83-4544-7C09-5185-0DCD49486D13}"/>
                </a:ext>
              </a:extLst>
            </p:cNvPr>
            <p:cNvSpPr/>
            <p:nvPr/>
          </p:nvSpPr>
          <p:spPr>
            <a:xfrm>
              <a:off x="11110850" y="222993"/>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Rectangle 55">
              <a:extLst>
                <a:ext uri="{FF2B5EF4-FFF2-40B4-BE49-F238E27FC236}">
                  <a16:creationId xmlns:a16="http://schemas.microsoft.com/office/drawing/2014/main" id="{0E1ACA4D-4D10-F558-8393-535949F1E3FE}"/>
                </a:ext>
              </a:extLst>
            </p:cNvPr>
            <p:cNvSpPr/>
            <p:nvPr/>
          </p:nvSpPr>
          <p:spPr>
            <a:xfrm>
              <a:off x="11016393" y="269129"/>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Rectangle 56">
              <a:extLst>
                <a:ext uri="{FF2B5EF4-FFF2-40B4-BE49-F238E27FC236}">
                  <a16:creationId xmlns:a16="http://schemas.microsoft.com/office/drawing/2014/main" id="{CE04D371-0152-3743-7C84-5AA157DAADC0}"/>
                </a:ext>
              </a:extLst>
            </p:cNvPr>
            <p:cNvSpPr/>
            <p:nvPr/>
          </p:nvSpPr>
          <p:spPr>
            <a:xfrm>
              <a:off x="11062112" y="391373"/>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ctangle 57">
              <a:extLst>
                <a:ext uri="{FF2B5EF4-FFF2-40B4-BE49-F238E27FC236}">
                  <a16:creationId xmlns:a16="http://schemas.microsoft.com/office/drawing/2014/main" id="{C389345F-D66C-D570-A91E-451E1E14CEAF}"/>
                </a:ext>
              </a:extLst>
            </p:cNvPr>
            <p:cNvSpPr/>
            <p:nvPr/>
          </p:nvSpPr>
          <p:spPr>
            <a:xfrm>
              <a:off x="11017243" y="454936"/>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Rectangle 58">
              <a:extLst>
                <a:ext uri="{FF2B5EF4-FFF2-40B4-BE49-F238E27FC236}">
                  <a16:creationId xmlns:a16="http://schemas.microsoft.com/office/drawing/2014/main" id="{78B5DAD8-8958-CAE9-C6BF-96A02E92F3DF}"/>
                </a:ext>
              </a:extLst>
            </p:cNvPr>
            <p:cNvSpPr/>
            <p:nvPr/>
          </p:nvSpPr>
          <p:spPr>
            <a:xfrm>
              <a:off x="11017601" y="409975"/>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Rectangle 59">
              <a:extLst>
                <a:ext uri="{FF2B5EF4-FFF2-40B4-BE49-F238E27FC236}">
                  <a16:creationId xmlns:a16="http://schemas.microsoft.com/office/drawing/2014/main" id="{2258EA91-78B9-9992-70F9-2E0411CE5EB1}"/>
                </a:ext>
              </a:extLst>
            </p:cNvPr>
            <p:cNvSpPr/>
            <p:nvPr/>
          </p:nvSpPr>
          <p:spPr>
            <a:xfrm>
              <a:off x="10835748" y="461453"/>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Rectangle 60">
              <a:extLst>
                <a:ext uri="{FF2B5EF4-FFF2-40B4-BE49-F238E27FC236}">
                  <a16:creationId xmlns:a16="http://schemas.microsoft.com/office/drawing/2014/main" id="{5503C427-A64E-6272-FD70-CABA75CB97BB}"/>
                </a:ext>
              </a:extLst>
            </p:cNvPr>
            <p:cNvSpPr/>
            <p:nvPr/>
          </p:nvSpPr>
          <p:spPr>
            <a:xfrm>
              <a:off x="10927713" y="46982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Rectangle 61">
              <a:extLst>
                <a:ext uri="{FF2B5EF4-FFF2-40B4-BE49-F238E27FC236}">
                  <a16:creationId xmlns:a16="http://schemas.microsoft.com/office/drawing/2014/main" id="{88E3EFE2-BC44-A70A-4695-EA7E28547304}"/>
                </a:ext>
              </a:extLst>
            </p:cNvPr>
            <p:cNvSpPr/>
            <p:nvPr/>
          </p:nvSpPr>
          <p:spPr>
            <a:xfrm>
              <a:off x="10697227" y="385697"/>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3" name="Rectangle 62">
              <a:extLst>
                <a:ext uri="{FF2B5EF4-FFF2-40B4-BE49-F238E27FC236}">
                  <a16:creationId xmlns:a16="http://schemas.microsoft.com/office/drawing/2014/main" id="{215361D5-BEE9-479F-0E12-CFDB0CEBBB49}"/>
                </a:ext>
              </a:extLst>
            </p:cNvPr>
            <p:cNvSpPr/>
            <p:nvPr/>
          </p:nvSpPr>
          <p:spPr>
            <a:xfrm>
              <a:off x="10697298" y="43320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Rectangle 63">
              <a:extLst>
                <a:ext uri="{FF2B5EF4-FFF2-40B4-BE49-F238E27FC236}">
                  <a16:creationId xmlns:a16="http://schemas.microsoft.com/office/drawing/2014/main" id="{2F6C1A81-F2CA-302F-3C97-A5594DD7BF60}"/>
                </a:ext>
              </a:extLst>
            </p:cNvPr>
            <p:cNvSpPr/>
            <p:nvPr/>
          </p:nvSpPr>
          <p:spPr>
            <a:xfrm>
              <a:off x="10744165" y="464083"/>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Rectangle 64">
              <a:extLst>
                <a:ext uri="{FF2B5EF4-FFF2-40B4-BE49-F238E27FC236}">
                  <a16:creationId xmlns:a16="http://schemas.microsoft.com/office/drawing/2014/main" id="{DAF0A12A-15C9-31F4-55FD-1975EAC77D1F}"/>
                </a:ext>
              </a:extLst>
            </p:cNvPr>
            <p:cNvSpPr/>
            <p:nvPr/>
          </p:nvSpPr>
          <p:spPr>
            <a:xfrm>
              <a:off x="10971843" y="44122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6" name="Rectangle 65">
              <a:extLst>
                <a:ext uri="{FF2B5EF4-FFF2-40B4-BE49-F238E27FC236}">
                  <a16:creationId xmlns:a16="http://schemas.microsoft.com/office/drawing/2014/main" id="{AE7A1B59-70E7-6A3D-F122-D9CE054DD237}"/>
                </a:ext>
              </a:extLst>
            </p:cNvPr>
            <p:cNvSpPr/>
            <p:nvPr/>
          </p:nvSpPr>
          <p:spPr>
            <a:xfrm>
              <a:off x="11110849" y="358819"/>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7" name="Rectangle 66">
              <a:extLst>
                <a:ext uri="{FF2B5EF4-FFF2-40B4-BE49-F238E27FC236}">
                  <a16:creationId xmlns:a16="http://schemas.microsoft.com/office/drawing/2014/main" id="{E41B0E0E-8098-B748-A704-AF6161D043D9}"/>
                </a:ext>
              </a:extLst>
            </p:cNvPr>
            <p:cNvSpPr/>
            <p:nvPr/>
          </p:nvSpPr>
          <p:spPr>
            <a:xfrm>
              <a:off x="10790557" y="441286"/>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8" name="Rectangle 67">
              <a:extLst>
                <a:ext uri="{FF2B5EF4-FFF2-40B4-BE49-F238E27FC236}">
                  <a16:creationId xmlns:a16="http://schemas.microsoft.com/office/drawing/2014/main" id="{8AE1464F-45C2-AA35-595C-829132F306A6}"/>
                </a:ext>
              </a:extLst>
            </p:cNvPr>
            <p:cNvSpPr/>
            <p:nvPr/>
          </p:nvSpPr>
          <p:spPr>
            <a:xfrm>
              <a:off x="10881454" y="44236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9" name="Rectangle 68">
              <a:extLst>
                <a:ext uri="{FF2B5EF4-FFF2-40B4-BE49-F238E27FC236}">
                  <a16:creationId xmlns:a16="http://schemas.microsoft.com/office/drawing/2014/main" id="{52B01EDD-8501-FBB3-E1ED-605400411B3C}"/>
                </a:ext>
              </a:extLst>
            </p:cNvPr>
            <p:cNvSpPr/>
            <p:nvPr/>
          </p:nvSpPr>
          <p:spPr>
            <a:xfrm>
              <a:off x="11017242" y="365586"/>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Rectangle 69">
              <a:extLst>
                <a:ext uri="{FF2B5EF4-FFF2-40B4-BE49-F238E27FC236}">
                  <a16:creationId xmlns:a16="http://schemas.microsoft.com/office/drawing/2014/main" id="{434F0006-784C-9B20-13EE-C3B10924B49B}"/>
                </a:ext>
              </a:extLst>
            </p:cNvPr>
            <p:cNvSpPr/>
            <p:nvPr/>
          </p:nvSpPr>
          <p:spPr>
            <a:xfrm>
              <a:off x="10971844" y="397592"/>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Rectangle 70">
              <a:extLst>
                <a:ext uri="{FF2B5EF4-FFF2-40B4-BE49-F238E27FC236}">
                  <a16:creationId xmlns:a16="http://schemas.microsoft.com/office/drawing/2014/main" id="{CAABAEA7-D9B6-26E3-0111-6BCDBED6583B}"/>
                </a:ext>
              </a:extLst>
            </p:cNvPr>
            <p:cNvSpPr/>
            <p:nvPr/>
          </p:nvSpPr>
          <p:spPr>
            <a:xfrm>
              <a:off x="10836752" y="415673"/>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 name="Rectangle 71">
              <a:extLst>
                <a:ext uri="{FF2B5EF4-FFF2-40B4-BE49-F238E27FC236}">
                  <a16:creationId xmlns:a16="http://schemas.microsoft.com/office/drawing/2014/main" id="{B71885B2-E58D-BD1A-D3FF-786D8EB8737E}"/>
                </a:ext>
              </a:extLst>
            </p:cNvPr>
            <p:cNvSpPr/>
            <p:nvPr/>
          </p:nvSpPr>
          <p:spPr>
            <a:xfrm>
              <a:off x="10745319" y="371088"/>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 name="Rectangle 72">
              <a:extLst>
                <a:ext uri="{FF2B5EF4-FFF2-40B4-BE49-F238E27FC236}">
                  <a16:creationId xmlns:a16="http://schemas.microsoft.com/office/drawing/2014/main" id="{839A5F5C-942D-E4AA-521F-D3AACD09694E}"/>
                </a:ext>
              </a:extLst>
            </p:cNvPr>
            <p:cNvSpPr/>
            <p:nvPr/>
          </p:nvSpPr>
          <p:spPr>
            <a:xfrm>
              <a:off x="10697604" y="344731"/>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4" name="Rectangle 73">
              <a:extLst>
                <a:ext uri="{FF2B5EF4-FFF2-40B4-BE49-F238E27FC236}">
                  <a16:creationId xmlns:a16="http://schemas.microsoft.com/office/drawing/2014/main" id="{9AA97F4F-5FBF-2EE2-6FA3-8E5B21930C3B}"/>
                </a:ext>
              </a:extLst>
            </p:cNvPr>
            <p:cNvSpPr/>
            <p:nvPr/>
          </p:nvSpPr>
          <p:spPr>
            <a:xfrm>
              <a:off x="10743323" y="418365"/>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5" name="Rectangle 74">
              <a:extLst>
                <a:ext uri="{FF2B5EF4-FFF2-40B4-BE49-F238E27FC236}">
                  <a16:creationId xmlns:a16="http://schemas.microsoft.com/office/drawing/2014/main" id="{9E0E535C-9711-8FCF-D5EC-8C9804594CB5}"/>
                </a:ext>
              </a:extLst>
            </p:cNvPr>
            <p:cNvSpPr/>
            <p:nvPr/>
          </p:nvSpPr>
          <p:spPr>
            <a:xfrm>
              <a:off x="10648490" y="43456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Rectangle 75">
              <a:extLst>
                <a:ext uri="{FF2B5EF4-FFF2-40B4-BE49-F238E27FC236}">
                  <a16:creationId xmlns:a16="http://schemas.microsoft.com/office/drawing/2014/main" id="{2988353F-7906-0A86-0AD5-7B5639DF9A88}"/>
                </a:ext>
              </a:extLst>
            </p:cNvPr>
            <p:cNvSpPr/>
            <p:nvPr/>
          </p:nvSpPr>
          <p:spPr>
            <a:xfrm>
              <a:off x="10697226" y="478922"/>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7" name="Rectangle 76">
              <a:extLst>
                <a:ext uri="{FF2B5EF4-FFF2-40B4-BE49-F238E27FC236}">
                  <a16:creationId xmlns:a16="http://schemas.microsoft.com/office/drawing/2014/main" id="{D77C10BF-C823-EDC3-C941-2AEB40397EBC}"/>
                </a:ext>
              </a:extLst>
            </p:cNvPr>
            <p:cNvSpPr/>
            <p:nvPr/>
          </p:nvSpPr>
          <p:spPr>
            <a:xfrm>
              <a:off x="10648490" y="482071"/>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Rectangle 77">
              <a:extLst>
                <a:ext uri="{FF2B5EF4-FFF2-40B4-BE49-F238E27FC236}">
                  <a16:creationId xmlns:a16="http://schemas.microsoft.com/office/drawing/2014/main" id="{459BF7D6-53DA-47CD-BCE9-A96BC3E77C6E}"/>
                </a:ext>
              </a:extLst>
            </p:cNvPr>
            <p:cNvSpPr/>
            <p:nvPr/>
          </p:nvSpPr>
          <p:spPr>
            <a:xfrm>
              <a:off x="10602658" y="49663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ctangle 78">
              <a:extLst>
                <a:ext uri="{FF2B5EF4-FFF2-40B4-BE49-F238E27FC236}">
                  <a16:creationId xmlns:a16="http://schemas.microsoft.com/office/drawing/2014/main" id="{3EE942DE-5A82-B6DC-638D-53466EFE5FD3}"/>
                </a:ext>
              </a:extLst>
            </p:cNvPr>
            <p:cNvSpPr/>
            <p:nvPr/>
          </p:nvSpPr>
          <p:spPr>
            <a:xfrm>
              <a:off x="10648660" y="529578"/>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ctangle 79">
              <a:extLst>
                <a:ext uri="{FF2B5EF4-FFF2-40B4-BE49-F238E27FC236}">
                  <a16:creationId xmlns:a16="http://schemas.microsoft.com/office/drawing/2014/main" id="{43200CF4-923D-90B8-698A-F004B9A2EB52}"/>
                </a:ext>
              </a:extLst>
            </p:cNvPr>
            <p:cNvSpPr/>
            <p:nvPr/>
          </p:nvSpPr>
          <p:spPr>
            <a:xfrm>
              <a:off x="10974752" y="21528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ctangle 80">
              <a:extLst>
                <a:ext uri="{FF2B5EF4-FFF2-40B4-BE49-F238E27FC236}">
                  <a16:creationId xmlns:a16="http://schemas.microsoft.com/office/drawing/2014/main" id="{247547F9-4998-77E2-BB05-655FB47BD13C}"/>
                </a:ext>
              </a:extLst>
            </p:cNvPr>
            <p:cNvSpPr/>
            <p:nvPr/>
          </p:nvSpPr>
          <p:spPr>
            <a:xfrm>
              <a:off x="11019939" y="2215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ctangle 81">
              <a:extLst>
                <a:ext uri="{FF2B5EF4-FFF2-40B4-BE49-F238E27FC236}">
                  <a16:creationId xmlns:a16="http://schemas.microsoft.com/office/drawing/2014/main" id="{45DD6065-DDB1-D54D-ED6E-19BFC5E30585}"/>
                </a:ext>
              </a:extLst>
            </p:cNvPr>
            <p:cNvSpPr/>
            <p:nvPr/>
          </p:nvSpPr>
          <p:spPr>
            <a:xfrm>
              <a:off x="11064062" y="20767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ctangle 82">
              <a:extLst>
                <a:ext uri="{FF2B5EF4-FFF2-40B4-BE49-F238E27FC236}">
                  <a16:creationId xmlns:a16="http://schemas.microsoft.com/office/drawing/2014/main" id="{E3E1D7EA-52CB-4E12-344A-25F995058232}"/>
                </a:ext>
              </a:extLst>
            </p:cNvPr>
            <p:cNvSpPr/>
            <p:nvPr/>
          </p:nvSpPr>
          <p:spPr>
            <a:xfrm>
              <a:off x="11021922" y="17397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ctangle 83">
              <a:extLst>
                <a:ext uri="{FF2B5EF4-FFF2-40B4-BE49-F238E27FC236}">
                  <a16:creationId xmlns:a16="http://schemas.microsoft.com/office/drawing/2014/main" id="{B0DF2C56-DBE8-B6B0-AABF-72E94FAF246A}"/>
                </a:ext>
              </a:extLst>
            </p:cNvPr>
            <p:cNvSpPr/>
            <p:nvPr/>
          </p:nvSpPr>
          <p:spPr>
            <a:xfrm>
              <a:off x="10975816" y="166569"/>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ctangle 84">
              <a:extLst>
                <a:ext uri="{FF2B5EF4-FFF2-40B4-BE49-F238E27FC236}">
                  <a16:creationId xmlns:a16="http://schemas.microsoft.com/office/drawing/2014/main" id="{8261E397-6D89-06A5-EC6A-73CD438CF1F3}"/>
                </a:ext>
              </a:extLst>
            </p:cNvPr>
            <p:cNvSpPr/>
            <p:nvPr/>
          </p:nvSpPr>
          <p:spPr>
            <a:xfrm>
              <a:off x="11066967" y="17011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ctangle 85">
              <a:extLst>
                <a:ext uri="{FF2B5EF4-FFF2-40B4-BE49-F238E27FC236}">
                  <a16:creationId xmlns:a16="http://schemas.microsoft.com/office/drawing/2014/main" id="{3DEEF76D-9B3A-5C2D-63F2-20F0EE6C157E}"/>
                </a:ext>
              </a:extLst>
            </p:cNvPr>
            <p:cNvSpPr/>
            <p:nvPr/>
          </p:nvSpPr>
          <p:spPr>
            <a:xfrm>
              <a:off x="11110848" y="1795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ctangle 86">
              <a:extLst>
                <a:ext uri="{FF2B5EF4-FFF2-40B4-BE49-F238E27FC236}">
                  <a16:creationId xmlns:a16="http://schemas.microsoft.com/office/drawing/2014/main" id="{D16D4823-43C3-B0DA-DD7C-E00498D8B45A}"/>
                </a:ext>
              </a:extLst>
            </p:cNvPr>
            <p:cNvSpPr/>
            <p:nvPr/>
          </p:nvSpPr>
          <p:spPr>
            <a:xfrm>
              <a:off x="11110847" y="13157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ctangle 87">
              <a:extLst>
                <a:ext uri="{FF2B5EF4-FFF2-40B4-BE49-F238E27FC236}">
                  <a16:creationId xmlns:a16="http://schemas.microsoft.com/office/drawing/2014/main" id="{4E4C1B5D-940F-D557-34A8-D34CC94FE5F9}"/>
                </a:ext>
              </a:extLst>
            </p:cNvPr>
            <p:cNvSpPr/>
            <p:nvPr/>
          </p:nvSpPr>
          <p:spPr>
            <a:xfrm>
              <a:off x="11068028" y="123706"/>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9" name="Rectangle 88">
              <a:extLst>
                <a:ext uri="{FF2B5EF4-FFF2-40B4-BE49-F238E27FC236}">
                  <a16:creationId xmlns:a16="http://schemas.microsoft.com/office/drawing/2014/main" id="{A727886F-B9FE-4C5C-C005-41F307CE151D}"/>
                </a:ext>
              </a:extLst>
            </p:cNvPr>
            <p:cNvSpPr/>
            <p:nvPr/>
          </p:nvSpPr>
          <p:spPr>
            <a:xfrm>
              <a:off x="10744049" y="50640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ctangle 89">
              <a:extLst>
                <a:ext uri="{FF2B5EF4-FFF2-40B4-BE49-F238E27FC236}">
                  <a16:creationId xmlns:a16="http://schemas.microsoft.com/office/drawing/2014/main" id="{1D7EF634-63AF-3B6C-962D-831648A08CEB}"/>
                </a:ext>
              </a:extLst>
            </p:cNvPr>
            <p:cNvSpPr/>
            <p:nvPr/>
          </p:nvSpPr>
          <p:spPr>
            <a:xfrm>
              <a:off x="10791851" y="48688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ctangle 91">
              <a:extLst>
                <a:ext uri="{FF2B5EF4-FFF2-40B4-BE49-F238E27FC236}">
                  <a16:creationId xmlns:a16="http://schemas.microsoft.com/office/drawing/2014/main" id="{5219193B-9F30-4B09-735C-109B64683CC3}"/>
                </a:ext>
              </a:extLst>
            </p:cNvPr>
            <p:cNvSpPr/>
            <p:nvPr/>
          </p:nvSpPr>
          <p:spPr>
            <a:xfrm>
              <a:off x="10603762" y="54267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ctangle 92">
              <a:extLst>
                <a:ext uri="{FF2B5EF4-FFF2-40B4-BE49-F238E27FC236}">
                  <a16:creationId xmlns:a16="http://schemas.microsoft.com/office/drawing/2014/main" id="{8474516D-29D2-FD31-1534-655C73972DE6}"/>
                </a:ext>
              </a:extLst>
            </p:cNvPr>
            <p:cNvSpPr/>
            <p:nvPr/>
          </p:nvSpPr>
          <p:spPr>
            <a:xfrm>
              <a:off x="10554935" y="52114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ctangle 93">
              <a:extLst>
                <a:ext uri="{FF2B5EF4-FFF2-40B4-BE49-F238E27FC236}">
                  <a16:creationId xmlns:a16="http://schemas.microsoft.com/office/drawing/2014/main" id="{E5F442F5-C0DE-6DAD-B696-05F3E7A60780}"/>
                </a:ext>
              </a:extLst>
            </p:cNvPr>
            <p:cNvSpPr/>
            <p:nvPr/>
          </p:nvSpPr>
          <p:spPr>
            <a:xfrm>
              <a:off x="10554934" y="56552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ctangle 94">
              <a:extLst>
                <a:ext uri="{FF2B5EF4-FFF2-40B4-BE49-F238E27FC236}">
                  <a16:creationId xmlns:a16="http://schemas.microsoft.com/office/drawing/2014/main" id="{FDBB998B-E6C0-2DAB-F1EE-05C10B364063}"/>
                </a:ext>
              </a:extLst>
            </p:cNvPr>
            <p:cNvSpPr/>
            <p:nvPr/>
          </p:nvSpPr>
          <p:spPr>
            <a:xfrm>
              <a:off x="10508026" y="54553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ctangle 95">
              <a:extLst>
                <a:ext uri="{FF2B5EF4-FFF2-40B4-BE49-F238E27FC236}">
                  <a16:creationId xmlns:a16="http://schemas.microsoft.com/office/drawing/2014/main" id="{C86F8535-E583-734C-DE8B-284F687A7025}"/>
                </a:ext>
              </a:extLst>
            </p:cNvPr>
            <p:cNvSpPr/>
            <p:nvPr/>
          </p:nvSpPr>
          <p:spPr>
            <a:xfrm>
              <a:off x="10695313" y="52267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ctangle 96">
              <a:extLst>
                <a:ext uri="{FF2B5EF4-FFF2-40B4-BE49-F238E27FC236}">
                  <a16:creationId xmlns:a16="http://schemas.microsoft.com/office/drawing/2014/main" id="{6947B126-92B0-AC68-81B2-C93C2B15C3DC}"/>
                </a:ext>
              </a:extLst>
            </p:cNvPr>
            <p:cNvSpPr/>
            <p:nvPr/>
          </p:nvSpPr>
          <p:spPr>
            <a:xfrm>
              <a:off x="11157248" y="379440"/>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8" name="Rectangle 97">
              <a:extLst>
                <a:ext uri="{FF2B5EF4-FFF2-40B4-BE49-F238E27FC236}">
                  <a16:creationId xmlns:a16="http://schemas.microsoft.com/office/drawing/2014/main" id="{BCDE2DDF-39EB-483E-32AD-C412E6F9BC74}"/>
                </a:ext>
              </a:extLst>
            </p:cNvPr>
            <p:cNvSpPr/>
            <p:nvPr/>
          </p:nvSpPr>
          <p:spPr>
            <a:xfrm>
              <a:off x="11159589" y="2386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9" name="Rectangle 98">
              <a:extLst>
                <a:ext uri="{FF2B5EF4-FFF2-40B4-BE49-F238E27FC236}">
                  <a16:creationId xmlns:a16="http://schemas.microsoft.com/office/drawing/2014/main" id="{A6348CE3-FFAA-440E-73E7-01DB54ECE450}"/>
                </a:ext>
              </a:extLst>
            </p:cNvPr>
            <p:cNvSpPr/>
            <p:nvPr/>
          </p:nvSpPr>
          <p:spPr>
            <a:xfrm>
              <a:off x="11157732" y="19387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0" name="Rectangle 99">
              <a:extLst>
                <a:ext uri="{FF2B5EF4-FFF2-40B4-BE49-F238E27FC236}">
                  <a16:creationId xmlns:a16="http://schemas.microsoft.com/office/drawing/2014/main" id="{DD49B971-BD88-0D0A-3A22-92C7F69A96D5}"/>
                </a:ext>
              </a:extLst>
            </p:cNvPr>
            <p:cNvSpPr/>
            <p:nvPr/>
          </p:nvSpPr>
          <p:spPr>
            <a:xfrm>
              <a:off x="11159253" y="15051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Rectangle 100">
              <a:extLst>
                <a:ext uri="{FF2B5EF4-FFF2-40B4-BE49-F238E27FC236}">
                  <a16:creationId xmlns:a16="http://schemas.microsoft.com/office/drawing/2014/main" id="{63AC9170-EC94-61BB-28DA-981191B2A31F}"/>
                </a:ext>
              </a:extLst>
            </p:cNvPr>
            <p:cNvSpPr/>
            <p:nvPr/>
          </p:nvSpPr>
          <p:spPr>
            <a:xfrm>
              <a:off x="11160962" y="10700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Rectangle 101">
              <a:extLst>
                <a:ext uri="{FF2B5EF4-FFF2-40B4-BE49-F238E27FC236}">
                  <a16:creationId xmlns:a16="http://schemas.microsoft.com/office/drawing/2014/main" id="{72DA5F27-5349-28AA-2212-76CA72071B66}"/>
                </a:ext>
              </a:extLst>
            </p:cNvPr>
            <p:cNvSpPr/>
            <p:nvPr/>
          </p:nvSpPr>
          <p:spPr>
            <a:xfrm>
              <a:off x="11113747" y="8727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04" name="TextBox 103">
            <a:extLst>
              <a:ext uri="{FF2B5EF4-FFF2-40B4-BE49-F238E27FC236}">
                <a16:creationId xmlns:a16="http://schemas.microsoft.com/office/drawing/2014/main" id="{C4FA35D1-63EF-E7F0-2FEC-20545C912227}"/>
              </a:ext>
            </a:extLst>
          </p:cNvPr>
          <p:cNvSpPr txBox="1"/>
          <p:nvPr/>
        </p:nvSpPr>
        <p:spPr>
          <a:xfrm>
            <a:off x="9817479" y="241281"/>
            <a:ext cx="2354446" cy="707886"/>
          </a:xfrm>
          <a:prstGeom prst="rect">
            <a:avLst/>
          </a:prstGeom>
          <a:noFill/>
          <a:ln>
            <a:noFill/>
          </a:ln>
        </p:spPr>
        <p:txBody>
          <a:bodyPr wrap="square" rtlCol="0">
            <a:spAutoFit/>
          </a:bodyPr>
          <a:lstStyle/>
          <a:p>
            <a:r>
              <a:rPr lang="pt-BR" sz="4000" dirty="0">
                <a:ln>
                  <a:solidFill>
                    <a:schemeClr val="accent4">
                      <a:lumMod val="75000"/>
                    </a:schemeClr>
                  </a:solidFill>
                </a:ln>
                <a:solidFill>
                  <a:schemeClr val="accent4"/>
                </a:solidFill>
                <a:latin typeface="Aharoni" panose="02010803020104030203" pitchFamily="2" charset="-79"/>
                <a:cs typeface="Aharoni" panose="02010803020104030203" pitchFamily="2" charset="-79"/>
              </a:rPr>
              <a:t>Biota</a:t>
            </a:r>
            <a:r>
              <a:rPr lang="pt-BR" sz="4000" dirty="0">
                <a:ln>
                  <a:solidFill>
                    <a:srgbClr val="0070C0"/>
                  </a:solidFill>
                </a:ln>
                <a:solidFill>
                  <a:srgbClr val="00B0F0"/>
                </a:solidFill>
                <a:latin typeface="Aharoni" panose="02010803020104030203" pitchFamily="2" charset="-79"/>
                <a:cs typeface="Aharoni" panose="02010803020104030203" pitchFamily="2" charset="-79"/>
              </a:rPr>
              <a:t>Phy</a:t>
            </a:r>
          </a:p>
        </p:txBody>
      </p:sp>
      <p:sp>
        <p:nvSpPr>
          <p:cNvPr id="110" name="Diagonal Stripe 109">
            <a:extLst>
              <a:ext uri="{FF2B5EF4-FFF2-40B4-BE49-F238E27FC236}">
                <a16:creationId xmlns:a16="http://schemas.microsoft.com/office/drawing/2014/main" id="{00371B63-E8F9-65B3-901A-36FAC4396286}"/>
              </a:ext>
            </a:extLst>
          </p:cNvPr>
          <p:cNvSpPr/>
          <p:nvPr/>
        </p:nvSpPr>
        <p:spPr>
          <a:xfrm rot="9634976">
            <a:off x="11891684" y="551970"/>
            <a:ext cx="282564" cy="265833"/>
          </a:xfrm>
          <a:prstGeom prst="diagStripe">
            <a:avLst>
              <a:gd name="adj" fmla="val 92636"/>
            </a:avLst>
          </a:prstGeom>
          <a:solidFill>
            <a:srgbClr val="E11101"/>
          </a:solidFill>
          <a:ln>
            <a:solidFill>
              <a:srgbClr val="E11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12" name="Diagonal Stripe 111">
            <a:extLst>
              <a:ext uri="{FF2B5EF4-FFF2-40B4-BE49-F238E27FC236}">
                <a16:creationId xmlns:a16="http://schemas.microsoft.com/office/drawing/2014/main" id="{5700BB48-80A5-C20E-B50B-593219737C13}"/>
              </a:ext>
            </a:extLst>
          </p:cNvPr>
          <p:cNvSpPr/>
          <p:nvPr/>
        </p:nvSpPr>
        <p:spPr>
          <a:xfrm rot="18842577">
            <a:off x="9747324" y="434920"/>
            <a:ext cx="282564" cy="265833"/>
          </a:xfrm>
          <a:prstGeom prst="diagStripe">
            <a:avLst>
              <a:gd name="adj" fmla="val 92636"/>
            </a:avLst>
          </a:prstGeom>
          <a:solidFill>
            <a:srgbClr val="E11101"/>
          </a:solidFill>
          <a:ln>
            <a:solidFill>
              <a:srgbClr val="E11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cxnSp>
        <p:nvCxnSpPr>
          <p:cNvPr id="114" name="Straight Connector 113">
            <a:extLst>
              <a:ext uri="{FF2B5EF4-FFF2-40B4-BE49-F238E27FC236}">
                <a16:creationId xmlns:a16="http://schemas.microsoft.com/office/drawing/2014/main" id="{CCC73027-A282-9614-917F-90D3341D2A4D}"/>
              </a:ext>
            </a:extLst>
          </p:cNvPr>
          <p:cNvCxnSpPr>
            <a:cxnSpLocks/>
          </p:cNvCxnSpPr>
          <p:nvPr/>
        </p:nvCxnSpPr>
        <p:spPr>
          <a:xfrm>
            <a:off x="0" y="6336568"/>
            <a:ext cx="12210400" cy="0"/>
          </a:xfrm>
          <a:prstGeom prst="line">
            <a:avLst/>
          </a:prstGeom>
          <a:ln w="38100">
            <a:solidFill>
              <a:srgbClr val="E11101"/>
            </a:solidFill>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78137549-73FA-337E-1A1A-4C809DF8315F}"/>
              </a:ext>
            </a:extLst>
          </p:cNvPr>
          <p:cNvSpPr txBox="1"/>
          <p:nvPr/>
        </p:nvSpPr>
        <p:spPr>
          <a:xfrm>
            <a:off x="-9088" y="6354856"/>
            <a:ext cx="12210344" cy="499438"/>
          </a:xfrm>
          <a:prstGeom prst="rect">
            <a:avLst/>
          </a:prstGeom>
          <a:solidFill>
            <a:schemeClr val="bg1">
              <a:lumMod val="95000"/>
            </a:schemeClr>
          </a:solidFill>
        </p:spPr>
        <p:txBody>
          <a:bodyPr wrap="square" rtlCol="0">
            <a:spAutoFit/>
          </a:bodyPr>
          <a:lstStyle/>
          <a:p>
            <a:endParaRPr lang="pt-BR" dirty="0"/>
          </a:p>
        </p:txBody>
      </p:sp>
      <p:sp>
        <p:nvSpPr>
          <p:cNvPr id="118" name="Slide Number Placeholder 117">
            <a:extLst>
              <a:ext uri="{FF2B5EF4-FFF2-40B4-BE49-F238E27FC236}">
                <a16:creationId xmlns:a16="http://schemas.microsoft.com/office/drawing/2014/main" id="{17DD33B6-40C6-D9A3-3DC8-4A975BF9FFFA}"/>
              </a:ext>
            </a:extLst>
          </p:cNvPr>
          <p:cNvSpPr>
            <a:spLocks noGrp="1"/>
          </p:cNvSpPr>
          <p:nvPr>
            <p:ph type="sldNum" sz="quarter" idx="12"/>
          </p:nvPr>
        </p:nvSpPr>
        <p:spPr/>
        <p:txBody>
          <a:bodyPr/>
          <a:lstStyle/>
          <a:p>
            <a:fld id="{F82A09A3-C412-4A54-B77C-B6A9426666EF}" type="slidenum">
              <a:rPr lang="pt-BR" sz="1800" smtClean="0">
                <a:solidFill>
                  <a:srgbClr val="E11101"/>
                </a:solidFill>
              </a:rPr>
              <a:t>33</a:t>
            </a:fld>
            <a:endParaRPr lang="pt-BR" sz="1800" dirty="0">
              <a:solidFill>
                <a:srgbClr val="E11101"/>
              </a:solidFill>
            </a:endParaRPr>
          </a:p>
        </p:txBody>
      </p:sp>
      <p:cxnSp>
        <p:nvCxnSpPr>
          <p:cNvPr id="120" name="Straight Connector 119">
            <a:extLst>
              <a:ext uri="{FF2B5EF4-FFF2-40B4-BE49-F238E27FC236}">
                <a16:creationId xmlns:a16="http://schemas.microsoft.com/office/drawing/2014/main" id="{C124C382-8D57-D22B-726C-5EE83341EFF6}"/>
              </a:ext>
            </a:extLst>
          </p:cNvPr>
          <p:cNvCxnSpPr>
            <a:cxnSpLocks/>
          </p:cNvCxnSpPr>
          <p:nvPr/>
        </p:nvCxnSpPr>
        <p:spPr>
          <a:xfrm>
            <a:off x="0" y="1010029"/>
            <a:ext cx="12210400" cy="0"/>
          </a:xfrm>
          <a:prstGeom prst="line">
            <a:avLst/>
          </a:prstGeom>
          <a:ln w="38100">
            <a:solidFill>
              <a:srgbClr val="E1110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397887B-8383-5628-0F74-FECA620E220A}"/>
              </a:ext>
            </a:extLst>
          </p:cNvPr>
          <p:cNvSpPr txBox="1"/>
          <p:nvPr/>
        </p:nvSpPr>
        <p:spPr>
          <a:xfrm>
            <a:off x="155926" y="2874184"/>
            <a:ext cx="11877040" cy="2308324"/>
          </a:xfrm>
          <a:prstGeom prst="rect">
            <a:avLst/>
          </a:prstGeom>
          <a:noFill/>
        </p:spPr>
        <p:txBody>
          <a:bodyPr wrap="square" rtlCol="0">
            <a:spAutoFit/>
          </a:bodyPr>
          <a:lstStyle/>
          <a:p>
            <a:pPr algn="ctr"/>
            <a:r>
              <a:rPr lang="en-US" sz="4800" dirty="0">
                <a:ln>
                  <a:solidFill>
                    <a:schemeClr val="bg1">
                      <a:lumMod val="95000"/>
                    </a:schemeClr>
                  </a:solidFill>
                </a:ln>
                <a:solidFill>
                  <a:schemeClr val="tx1">
                    <a:lumMod val="65000"/>
                    <a:lumOff val="35000"/>
                  </a:schemeClr>
                </a:solidFill>
                <a:latin typeface="Aharoni" panose="02010803020104030203" pitchFamily="2" charset="-79"/>
                <a:cs typeface="Aharoni" panose="02010803020104030203" pitchFamily="2" charset="-79"/>
              </a:rPr>
              <a:t>Big Data Munging: Finding, Acquiring, and Preparing Species Occurrence Data and Tree Data</a:t>
            </a:r>
            <a:endParaRPr lang="pt-BR" sz="4800" dirty="0">
              <a:ln>
                <a:solidFill>
                  <a:schemeClr val="bg1">
                    <a:lumMod val="95000"/>
                  </a:schemeClr>
                </a:solidFill>
              </a:ln>
              <a:solidFill>
                <a:schemeClr val="tx1">
                  <a:lumMod val="65000"/>
                  <a:lumOff val="35000"/>
                </a:schemeClr>
              </a:solidFill>
              <a:latin typeface="Aharoni" panose="02010803020104030203" pitchFamily="2" charset="-79"/>
              <a:cs typeface="Aharoni" panose="02010803020104030203" pitchFamily="2" charset="-79"/>
            </a:endParaRPr>
          </a:p>
        </p:txBody>
      </p:sp>
      <p:sp>
        <p:nvSpPr>
          <p:cNvPr id="105" name="TextBox 104">
            <a:extLst>
              <a:ext uri="{FF2B5EF4-FFF2-40B4-BE49-F238E27FC236}">
                <a16:creationId xmlns:a16="http://schemas.microsoft.com/office/drawing/2014/main" id="{CC6FC3F6-EF9E-FDAA-B59B-8B7DD2798862}"/>
              </a:ext>
            </a:extLst>
          </p:cNvPr>
          <p:cNvSpPr txBox="1"/>
          <p:nvPr/>
        </p:nvSpPr>
        <p:spPr>
          <a:xfrm>
            <a:off x="155926" y="1394153"/>
            <a:ext cx="11877040" cy="830997"/>
          </a:xfrm>
          <a:prstGeom prst="rect">
            <a:avLst/>
          </a:prstGeom>
          <a:noFill/>
        </p:spPr>
        <p:txBody>
          <a:bodyPr wrap="square" rtlCol="0">
            <a:spAutoFit/>
          </a:bodyPr>
          <a:lstStyle/>
          <a:p>
            <a:pPr algn="ctr"/>
            <a:r>
              <a:rPr lang="en-US" sz="4800" dirty="0">
                <a:ln>
                  <a:solidFill>
                    <a:schemeClr val="bg1">
                      <a:lumMod val="95000"/>
                    </a:schemeClr>
                  </a:solidFill>
                </a:ln>
                <a:solidFill>
                  <a:srgbClr val="E11101"/>
                </a:solidFill>
                <a:latin typeface="Aharoni" panose="02010803020104030203" pitchFamily="2" charset="-79"/>
                <a:cs typeface="Aharoni" panose="02010803020104030203" pitchFamily="2" charset="-79"/>
              </a:rPr>
              <a:t>Webinar 5</a:t>
            </a:r>
            <a:endParaRPr lang="pt-BR" sz="4800" dirty="0">
              <a:ln>
                <a:solidFill>
                  <a:schemeClr val="bg1">
                    <a:lumMod val="95000"/>
                  </a:schemeClr>
                </a:solidFill>
              </a:ln>
              <a:solidFill>
                <a:srgbClr val="E1110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788331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extBox 90">
            <a:extLst>
              <a:ext uri="{FF2B5EF4-FFF2-40B4-BE49-F238E27FC236}">
                <a16:creationId xmlns:a16="http://schemas.microsoft.com/office/drawing/2014/main" id="{A62C383B-AE48-8033-9CF2-FC1E1E250D7C}"/>
              </a:ext>
            </a:extLst>
          </p:cNvPr>
          <p:cNvSpPr txBox="1"/>
          <p:nvPr/>
        </p:nvSpPr>
        <p:spPr>
          <a:xfrm>
            <a:off x="-9088" y="6354856"/>
            <a:ext cx="12210344" cy="499438"/>
          </a:xfrm>
          <a:prstGeom prst="rect">
            <a:avLst/>
          </a:prstGeom>
          <a:solidFill>
            <a:schemeClr val="bg1">
              <a:lumMod val="95000"/>
            </a:schemeClr>
          </a:solidFill>
        </p:spPr>
        <p:txBody>
          <a:bodyPr wrap="square" rtlCol="0">
            <a:spAutoFit/>
          </a:bodyPr>
          <a:lstStyle/>
          <a:p>
            <a:endParaRPr lang="pt-BR" dirty="0"/>
          </a:p>
        </p:txBody>
      </p:sp>
      <p:sp>
        <p:nvSpPr>
          <p:cNvPr id="5" name="TextBox 4">
            <a:extLst>
              <a:ext uri="{FF2B5EF4-FFF2-40B4-BE49-F238E27FC236}">
                <a16:creationId xmlns:a16="http://schemas.microsoft.com/office/drawing/2014/main" id="{C6DD56C3-694B-5538-9446-36BEE6A2BBCD}"/>
              </a:ext>
            </a:extLst>
          </p:cNvPr>
          <p:cNvSpPr txBox="1"/>
          <p:nvPr/>
        </p:nvSpPr>
        <p:spPr>
          <a:xfrm>
            <a:off x="0" y="4189"/>
            <a:ext cx="12192000" cy="1005840"/>
          </a:xfrm>
          <a:prstGeom prst="rect">
            <a:avLst/>
          </a:prstGeom>
          <a:solidFill>
            <a:schemeClr val="bg1">
              <a:lumMod val="95000"/>
            </a:schemeClr>
          </a:solidFill>
        </p:spPr>
        <p:txBody>
          <a:bodyPr wrap="square" rtlCol="0">
            <a:spAutoFit/>
          </a:bodyPr>
          <a:lstStyle/>
          <a:p>
            <a:endParaRPr lang="pt-BR" dirty="0"/>
          </a:p>
        </p:txBody>
      </p:sp>
      <p:grpSp>
        <p:nvGrpSpPr>
          <p:cNvPr id="103" name="Group 102">
            <a:extLst>
              <a:ext uri="{FF2B5EF4-FFF2-40B4-BE49-F238E27FC236}">
                <a16:creationId xmlns:a16="http://schemas.microsoft.com/office/drawing/2014/main" id="{4C7D0A52-ACD4-290B-96D6-3FFC607FD06E}"/>
              </a:ext>
            </a:extLst>
          </p:cNvPr>
          <p:cNvGrpSpPr/>
          <p:nvPr/>
        </p:nvGrpSpPr>
        <p:grpSpPr>
          <a:xfrm>
            <a:off x="10581163" y="333235"/>
            <a:ext cx="698655" cy="523978"/>
            <a:chOff x="10508026" y="87270"/>
            <a:chExt cx="698655" cy="523978"/>
          </a:xfrm>
        </p:grpSpPr>
        <p:sp>
          <p:nvSpPr>
            <p:cNvPr id="14" name="Rectangle 13">
              <a:extLst>
                <a:ext uri="{FF2B5EF4-FFF2-40B4-BE49-F238E27FC236}">
                  <a16:creationId xmlns:a16="http://schemas.microsoft.com/office/drawing/2014/main" id="{9090B215-52B2-E5E9-28F8-334394C0A9AF}"/>
                </a:ext>
              </a:extLst>
            </p:cNvPr>
            <p:cNvSpPr/>
            <p:nvPr/>
          </p:nvSpPr>
          <p:spPr>
            <a:xfrm>
              <a:off x="10698603" y="29901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Rectangle 20">
              <a:extLst>
                <a:ext uri="{FF2B5EF4-FFF2-40B4-BE49-F238E27FC236}">
                  <a16:creationId xmlns:a16="http://schemas.microsoft.com/office/drawing/2014/main" id="{D715393E-0566-2A14-A033-BE0685CCF25D}"/>
                </a:ext>
              </a:extLst>
            </p:cNvPr>
            <p:cNvSpPr/>
            <p:nvPr/>
          </p:nvSpPr>
          <p:spPr>
            <a:xfrm>
              <a:off x="10744322" y="27615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Rectangle 21">
              <a:extLst>
                <a:ext uri="{FF2B5EF4-FFF2-40B4-BE49-F238E27FC236}">
                  <a16:creationId xmlns:a16="http://schemas.microsoft.com/office/drawing/2014/main" id="{5A31F202-07C4-9C35-D883-4A5C9F4E9238}"/>
                </a:ext>
              </a:extLst>
            </p:cNvPr>
            <p:cNvSpPr/>
            <p:nvPr/>
          </p:nvSpPr>
          <p:spPr>
            <a:xfrm>
              <a:off x="10744321" y="32187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ctangle 22">
              <a:extLst>
                <a:ext uri="{FF2B5EF4-FFF2-40B4-BE49-F238E27FC236}">
                  <a16:creationId xmlns:a16="http://schemas.microsoft.com/office/drawing/2014/main" id="{CE0B3671-F393-9692-CBF1-F9C3842D9D96}"/>
                </a:ext>
              </a:extLst>
            </p:cNvPr>
            <p:cNvSpPr/>
            <p:nvPr/>
          </p:nvSpPr>
          <p:spPr>
            <a:xfrm>
              <a:off x="10790040" y="35330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Rectangle 23">
              <a:extLst>
                <a:ext uri="{FF2B5EF4-FFF2-40B4-BE49-F238E27FC236}">
                  <a16:creationId xmlns:a16="http://schemas.microsoft.com/office/drawing/2014/main" id="{7366142B-51C4-040F-CF33-984C08271572}"/>
                </a:ext>
              </a:extLst>
            </p:cNvPr>
            <p:cNvSpPr/>
            <p:nvPr/>
          </p:nvSpPr>
          <p:spPr>
            <a:xfrm>
              <a:off x="10790040" y="30901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ctangle 24">
              <a:extLst>
                <a:ext uri="{FF2B5EF4-FFF2-40B4-BE49-F238E27FC236}">
                  <a16:creationId xmlns:a16="http://schemas.microsoft.com/office/drawing/2014/main" id="{C569A300-30B7-A94C-13F2-6BA29CCBB1C1}"/>
                </a:ext>
              </a:extLst>
            </p:cNvPr>
            <p:cNvSpPr/>
            <p:nvPr/>
          </p:nvSpPr>
          <p:spPr>
            <a:xfrm>
              <a:off x="10835759" y="36759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ctangle 25">
              <a:extLst>
                <a:ext uri="{FF2B5EF4-FFF2-40B4-BE49-F238E27FC236}">
                  <a16:creationId xmlns:a16="http://schemas.microsoft.com/office/drawing/2014/main" id="{E1E172D3-A44E-A508-5AF3-51D020E85978}"/>
                </a:ext>
              </a:extLst>
            </p:cNvPr>
            <p:cNvSpPr/>
            <p:nvPr/>
          </p:nvSpPr>
          <p:spPr>
            <a:xfrm>
              <a:off x="10835758" y="321872"/>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ctangle 26">
              <a:extLst>
                <a:ext uri="{FF2B5EF4-FFF2-40B4-BE49-F238E27FC236}">
                  <a16:creationId xmlns:a16="http://schemas.microsoft.com/office/drawing/2014/main" id="{371E4CE3-D151-B8FC-581F-8F35244DE1EA}"/>
                </a:ext>
              </a:extLst>
            </p:cNvPr>
            <p:cNvSpPr/>
            <p:nvPr/>
          </p:nvSpPr>
          <p:spPr>
            <a:xfrm>
              <a:off x="10882536" y="304884"/>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ctangle 27">
              <a:extLst>
                <a:ext uri="{FF2B5EF4-FFF2-40B4-BE49-F238E27FC236}">
                  <a16:creationId xmlns:a16="http://schemas.microsoft.com/office/drawing/2014/main" id="{D1E3801A-1393-3A16-D790-9E5243303E57}"/>
                </a:ext>
              </a:extLst>
            </p:cNvPr>
            <p:cNvSpPr/>
            <p:nvPr/>
          </p:nvSpPr>
          <p:spPr>
            <a:xfrm>
              <a:off x="10881477" y="35330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Rectangle 28">
              <a:extLst>
                <a:ext uri="{FF2B5EF4-FFF2-40B4-BE49-F238E27FC236}">
                  <a16:creationId xmlns:a16="http://schemas.microsoft.com/office/drawing/2014/main" id="{E67F7EA1-1846-084E-A725-81821F10C599}"/>
                </a:ext>
              </a:extLst>
            </p:cNvPr>
            <p:cNvSpPr/>
            <p:nvPr/>
          </p:nvSpPr>
          <p:spPr>
            <a:xfrm>
              <a:off x="10881477" y="40013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ctangle 29">
              <a:extLst>
                <a:ext uri="{FF2B5EF4-FFF2-40B4-BE49-F238E27FC236}">
                  <a16:creationId xmlns:a16="http://schemas.microsoft.com/office/drawing/2014/main" id="{839263C3-C5CE-712D-1887-CBC276721F23}"/>
                </a:ext>
              </a:extLst>
            </p:cNvPr>
            <p:cNvSpPr/>
            <p:nvPr/>
          </p:nvSpPr>
          <p:spPr>
            <a:xfrm>
              <a:off x="10927192" y="37616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a:extLst>
                <a:ext uri="{FF2B5EF4-FFF2-40B4-BE49-F238E27FC236}">
                  <a16:creationId xmlns:a16="http://schemas.microsoft.com/office/drawing/2014/main" id="{0CB2B545-29C6-845E-1C00-4002E066F730}"/>
                </a:ext>
              </a:extLst>
            </p:cNvPr>
            <p:cNvSpPr/>
            <p:nvPr/>
          </p:nvSpPr>
          <p:spPr>
            <a:xfrm>
              <a:off x="10790039" y="260437"/>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Rectangle 32">
              <a:extLst>
                <a:ext uri="{FF2B5EF4-FFF2-40B4-BE49-F238E27FC236}">
                  <a16:creationId xmlns:a16="http://schemas.microsoft.com/office/drawing/2014/main" id="{8FB5A0F3-62FC-80A3-29AA-8766CC46D459}"/>
                </a:ext>
              </a:extLst>
            </p:cNvPr>
            <p:cNvSpPr/>
            <p:nvPr/>
          </p:nvSpPr>
          <p:spPr>
            <a:xfrm>
              <a:off x="10835757" y="273486"/>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ctangle 33">
              <a:extLst>
                <a:ext uri="{FF2B5EF4-FFF2-40B4-BE49-F238E27FC236}">
                  <a16:creationId xmlns:a16="http://schemas.microsoft.com/office/drawing/2014/main" id="{322841A7-E91D-53E5-FF76-72ED093A5FCD}"/>
                </a:ext>
              </a:extLst>
            </p:cNvPr>
            <p:cNvSpPr/>
            <p:nvPr/>
          </p:nvSpPr>
          <p:spPr>
            <a:xfrm>
              <a:off x="10881476" y="257815"/>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Rectangle 34">
              <a:extLst>
                <a:ext uri="{FF2B5EF4-FFF2-40B4-BE49-F238E27FC236}">
                  <a16:creationId xmlns:a16="http://schemas.microsoft.com/office/drawing/2014/main" id="{43E1447C-DA57-8B8A-A309-6056319BA155}"/>
                </a:ext>
              </a:extLst>
            </p:cNvPr>
            <p:cNvSpPr/>
            <p:nvPr/>
          </p:nvSpPr>
          <p:spPr>
            <a:xfrm>
              <a:off x="10927195" y="233606"/>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Rectangle 35">
              <a:extLst>
                <a:ext uri="{FF2B5EF4-FFF2-40B4-BE49-F238E27FC236}">
                  <a16:creationId xmlns:a16="http://schemas.microsoft.com/office/drawing/2014/main" id="{18FB39D7-C60D-3764-8B88-FD208E99DB8C}"/>
                </a:ext>
              </a:extLst>
            </p:cNvPr>
            <p:cNvSpPr/>
            <p:nvPr/>
          </p:nvSpPr>
          <p:spPr>
            <a:xfrm>
              <a:off x="10927192" y="281183"/>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Rectangle 36">
              <a:extLst>
                <a:ext uri="{FF2B5EF4-FFF2-40B4-BE49-F238E27FC236}">
                  <a16:creationId xmlns:a16="http://schemas.microsoft.com/office/drawing/2014/main" id="{FD0379E1-83E3-D760-D379-1979689F47C9}"/>
                </a:ext>
              </a:extLst>
            </p:cNvPr>
            <p:cNvSpPr/>
            <p:nvPr/>
          </p:nvSpPr>
          <p:spPr>
            <a:xfrm>
              <a:off x="10927192" y="328585"/>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ctangle 37">
              <a:extLst>
                <a:ext uri="{FF2B5EF4-FFF2-40B4-BE49-F238E27FC236}">
                  <a16:creationId xmlns:a16="http://schemas.microsoft.com/office/drawing/2014/main" id="{D588437E-74E9-E7CD-7B52-EB4F8471DF98}"/>
                </a:ext>
              </a:extLst>
            </p:cNvPr>
            <p:cNvSpPr/>
            <p:nvPr/>
          </p:nvSpPr>
          <p:spPr>
            <a:xfrm>
              <a:off x="10927192" y="42299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ctangle 38">
              <a:extLst>
                <a:ext uri="{FF2B5EF4-FFF2-40B4-BE49-F238E27FC236}">
                  <a16:creationId xmlns:a16="http://schemas.microsoft.com/office/drawing/2014/main" id="{C6F1C0B7-5967-DE1B-2720-9C6EEFCBEC6F}"/>
                </a:ext>
              </a:extLst>
            </p:cNvPr>
            <p:cNvSpPr/>
            <p:nvPr/>
          </p:nvSpPr>
          <p:spPr>
            <a:xfrm>
              <a:off x="10790038" y="39759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Rectangle 39">
              <a:extLst>
                <a:ext uri="{FF2B5EF4-FFF2-40B4-BE49-F238E27FC236}">
                  <a16:creationId xmlns:a16="http://schemas.microsoft.com/office/drawing/2014/main" id="{5AA32692-F265-10E8-7330-42BDA56E4477}"/>
                </a:ext>
              </a:extLst>
            </p:cNvPr>
            <p:cNvSpPr/>
            <p:nvPr/>
          </p:nvSpPr>
          <p:spPr>
            <a:xfrm>
              <a:off x="10971848" y="35187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ctangle 40">
              <a:extLst>
                <a:ext uri="{FF2B5EF4-FFF2-40B4-BE49-F238E27FC236}">
                  <a16:creationId xmlns:a16="http://schemas.microsoft.com/office/drawing/2014/main" id="{D4D8CC37-6222-289A-625E-F008FEF0D95B}"/>
                </a:ext>
              </a:extLst>
            </p:cNvPr>
            <p:cNvSpPr/>
            <p:nvPr/>
          </p:nvSpPr>
          <p:spPr>
            <a:xfrm>
              <a:off x="10971847" y="30361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Rectangle 41">
              <a:extLst>
                <a:ext uri="{FF2B5EF4-FFF2-40B4-BE49-F238E27FC236}">
                  <a16:creationId xmlns:a16="http://schemas.microsoft.com/office/drawing/2014/main" id="{30D7C49B-09C7-7533-FF10-89B68E97DA8E}"/>
                </a:ext>
              </a:extLst>
            </p:cNvPr>
            <p:cNvSpPr/>
            <p:nvPr/>
          </p:nvSpPr>
          <p:spPr>
            <a:xfrm>
              <a:off x="10927192" y="185187"/>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ctangle 42">
              <a:extLst>
                <a:ext uri="{FF2B5EF4-FFF2-40B4-BE49-F238E27FC236}">
                  <a16:creationId xmlns:a16="http://schemas.microsoft.com/office/drawing/2014/main" id="{97237E08-5091-1687-AC70-45A31DF931CC}"/>
                </a:ext>
              </a:extLst>
            </p:cNvPr>
            <p:cNvSpPr/>
            <p:nvPr/>
          </p:nvSpPr>
          <p:spPr>
            <a:xfrm>
              <a:off x="10881471" y="208046"/>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Rectangle 43">
              <a:extLst>
                <a:ext uri="{FF2B5EF4-FFF2-40B4-BE49-F238E27FC236}">
                  <a16:creationId xmlns:a16="http://schemas.microsoft.com/office/drawing/2014/main" id="{F5F79E67-9C23-4337-DFC6-5924213864CE}"/>
                </a:ext>
              </a:extLst>
            </p:cNvPr>
            <p:cNvSpPr/>
            <p:nvPr/>
          </p:nvSpPr>
          <p:spPr>
            <a:xfrm>
              <a:off x="10835749" y="22574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ctangle 44">
              <a:extLst>
                <a:ext uri="{FF2B5EF4-FFF2-40B4-BE49-F238E27FC236}">
                  <a16:creationId xmlns:a16="http://schemas.microsoft.com/office/drawing/2014/main" id="{0F736262-B429-6F07-468B-C4AFABFCFD18}"/>
                </a:ext>
              </a:extLst>
            </p:cNvPr>
            <p:cNvSpPr/>
            <p:nvPr/>
          </p:nvSpPr>
          <p:spPr>
            <a:xfrm>
              <a:off x="10788970" y="21205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ctangle 45">
              <a:extLst>
                <a:ext uri="{FF2B5EF4-FFF2-40B4-BE49-F238E27FC236}">
                  <a16:creationId xmlns:a16="http://schemas.microsoft.com/office/drawing/2014/main" id="{A04502ED-A100-B91E-DE45-B3C840B64E2F}"/>
                </a:ext>
              </a:extLst>
            </p:cNvPr>
            <p:cNvSpPr/>
            <p:nvPr/>
          </p:nvSpPr>
          <p:spPr>
            <a:xfrm>
              <a:off x="10971847" y="254401"/>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ctangle 46">
              <a:extLst>
                <a:ext uri="{FF2B5EF4-FFF2-40B4-BE49-F238E27FC236}">
                  <a16:creationId xmlns:a16="http://schemas.microsoft.com/office/drawing/2014/main" id="{AE42E5D0-0880-F405-F6B2-B2190E0FD55F}"/>
                </a:ext>
              </a:extLst>
            </p:cNvPr>
            <p:cNvSpPr/>
            <p:nvPr/>
          </p:nvSpPr>
          <p:spPr>
            <a:xfrm>
              <a:off x="11016503" y="316661"/>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ctangle 47">
              <a:extLst>
                <a:ext uri="{FF2B5EF4-FFF2-40B4-BE49-F238E27FC236}">
                  <a16:creationId xmlns:a16="http://schemas.microsoft.com/office/drawing/2014/main" id="{0C2D1FF7-974A-E7D2-A83D-FC4A072395F1}"/>
                </a:ext>
              </a:extLst>
            </p:cNvPr>
            <p:cNvSpPr/>
            <p:nvPr/>
          </p:nvSpPr>
          <p:spPr>
            <a:xfrm>
              <a:off x="11061158" y="346985"/>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ctangle 48">
              <a:extLst>
                <a:ext uri="{FF2B5EF4-FFF2-40B4-BE49-F238E27FC236}">
                  <a16:creationId xmlns:a16="http://schemas.microsoft.com/office/drawing/2014/main" id="{1BF9C275-DC70-EC1C-C9FC-F52323B3D96E}"/>
                </a:ext>
              </a:extLst>
            </p:cNvPr>
            <p:cNvSpPr/>
            <p:nvPr/>
          </p:nvSpPr>
          <p:spPr>
            <a:xfrm>
              <a:off x="11061157" y="301266"/>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ctangle 49">
              <a:extLst>
                <a:ext uri="{FF2B5EF4-FFF2-40B4-BE49-F238E27FC236}">
                  <a16:creationId xmlns:a16="http://schemas.microsoft.com/office/drawing/2014/main" id="{1E142C0B-F55A-F611-73F0-962A03C2FE2A}"/>
                </a:ext>
              </a:extLst>
            </p:cNvPr>
            <p:cNvSpPr/>
            <p:nvPr/>
          </p:nvSpPr>
          <p:spPr>
            <a:xfrm>
              <a:off x="11110852" y="31799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ctangle 50">
              <a:extLst>
                <a:ext uri="{FF2B5EF4-FFF2-40B4-BE49-F238E27FC236}">
                  <a16:creationId xmlns:a16="http://schemas.microsoft.com/office/drawing/2014/main" id="{9EB091F7-26B7-5C0D-02C5-4CC053BD7BF2}"/>
                </a:ext>
              </a:extLst>
            </p:cNvPr>
            <p:cNvSpPr/>
            <p:nvPr/>
          </p:nvSpPr>
          <p:spPr>
            <a:xfrm>
              <a:off x="11110851" y="27094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ctangle 51">
              <a:extLst>
                <a:ext uri="{FF2B5EF4-FFF2-40B4-BE49-F238E27FC236}">
                  <a16:creationId xmlns:a16="http://schemas.microsoft.com/office/drawing/2014/main" id="{6CD20F63-30AD-2767-9160-8D75663BCF4D}"/>
                </a:ext>
              </a:extLst>
            </p:cNvPr>
            <p:cNvSpPr/>
            <p:nvPr/>
          </p:nvSpPr>
          <p:spPr>
            <a:xfrm>
              <a:off x="11061157" y="254401"/>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ectangle 52">
              <a:extLst>
                <a:ext uri="{FF2B5EF4-FFF2-40B4-BE49-F238E27FC236}">
                  <a16:creationId xmlns:a16="http://schemas.microsoft.com/office/drawing/2014/main" id="{5327321E-1F8C-B6F6-F6B1-1B903F184E9A}"/>
                </a:ext>
              </a:extLst>
            </p:cNvPr>
            <p:cNvSpPr/>
            <p:nvPr/>
          </p:nvSpPr>
          <p:spPr>
            <a:xfrm>
              <a:off x="11157251" y="33187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ctangle 53">
              <a:extLst>
                <a:ext uri="{FF2B5EF4-FFF2-40B4-BE49-F238E27FC236}">
                  <a16:creationId xmlns:a16="http://schemas.microsoft.com/office/drawing/2014/main" id="{E29FA7F5-2D0E-97D9-FFF5-F7341C58BABB}"/>
                </a:ext>
              </a:extLst>
            </p:cNvPr>
            <p:cNvSpPr/>
            <p:nvPr/>
          </p:nvSpPr>
          <p:spPr>
            <a:xfrm>
              <a:off x="11157251" y="285438"/>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ctangle 54">
              <a:extLst>
                <a:ext uri="{FF2B5EF4-FFF2-40B4-BE49-F238E27FC236}">
                  <a16:creationId xmlns:a16="http://schemas.microsoft.com/office/drawing/2014/main" id="{A2BDAE83-4544-7C09-5185-0DCD49486D13}"/>
                </a:ext>
              </a:extLst>
            </p:cNvPr>
            <p:cNvSpPr/>
            <p:nvPr/>
          </p:nvSpPr>
          <p:spPr>
            <a:xfrm>
              <a:off x="11110850" y="222993"/>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Rectangle 55">
              <a:extLst>
                <a:ext uri="{FF2B5EF4-FFF2-40B4-BE49-F238E27FC236}">
                  <a16:creationId xmlns:a16="http://schemas.microsoft.com/office/drawing/2014/main" id="{0E1ACA4D-4D10-F558-8393-535949F1E3FE}"/>
                </a:ext>
              </a:extLst>
            </p:cNvPr>
            <p:cNvSpPr/>
            <p:nvPr/>
          </p:nvSpPr>
          <p:spPr>
            <a:xfrm>
              <a:off x="11016393" y="269129"/>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Rectangle 56">
              <a:extLst>
                <a:ext uri="{FF2B5EF4-FFF2-40B4-BE49-F238E27FC236}">
                  <a16:creationId xmlns:a16="http://schemas.microsoft.com/office/drawing/2014/main" id="{CE04D371-0152-3743-7C84-5AA157DAADC0}"/>
                </a:ext>
              </a:extLst>
            </p:cNvPr>
            <p:cNvSpPr/>
            <p:nvPr/>
          </p:nvSpPr>
          <p:spPr>
            <a:xfrm>
              <a:off x="11062112" y="391373"/>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ctangle 57">
              <a:extLst>
                <a:ext uri="{FF2B5EF4-FFF2-40B4-BE49-F238E27FC236}">
                  <a16:creationId xmlns:a16="http://schemas.microsoft.com/office/drawing/2014/main" id="{C389345F-D66C-D570-A91E-451E1E14CEAF}"/>
                </a:ext>
              </a:extLst>
            </p:cNvPr>
            <p:cNvSpPr/>
            <p:nvPr/>
          </p:nvSpPr>
          <p:spPr>
            <a:xfrm>
              <a:off x="11017243" y="454936"/>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Rectangle 58">
              <a:extLst>
                <a:ext uri="{FF2B5EF4-FFF2-40B4-BE49-F238E27FC236}">
                  <a16:creationId xmlns:a16="http://schemas.microsoft.com/office/drawing/2014/main" id="{78B5DAD8-8958-CAE9-C6BF-96A02E92F3DF}"/>
                </a:ext>
              </a:extLst>
            </p:cNvPr>
            <p:cNvSpPr/>
            <p:nvPr/>
          </p:nvSpPr>
          <p:spPr>
            <a:xfrm>
              <a:off x="11017601" y="409975"/>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Rectangle 59">
              <a:extLst>
                <a:ext uri="{FF2B5EF4-FFF2-40B4-BE49-F238E27FC236}">
                  <a16:creationId xmlns:a16="http://schemas.microsoft.com/office/drawing/2014/main" id="{2258EA91-78B9-9992-70F9-2E0411CE5EB1}"/>
                </a:ext>
              </a:extLst>
            </p:cNvPr>
            <p:cNvSpPr/>
            <p:nvPr/>
          </p:nvSpPr>
          <p:spPr>
            <a:xfrm>
              <a:off x="10835748" y="461453"/>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Rectangle 60">
              <a:extLst>
                <a:ext uri="{FF2B5EF4-FFF2-40B4-BE49-F238E27FC236}">
                  <a16:creationId xmlns:a16="http://schemas.microsoft.com/office/drawing/2014/main" id="{5503C427-A64E-6272-FD70-CABA75CB97BB}"/>
                </a:ext>
              </a:extLst>
            </p:cNvPr>
            <p:cNvSpPr/>
            <p:nvPr/>
          </p:nvSpPr>
          <p:spPr>
            <a:xfrm>
              <a:off x="10927713" y="46982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Rectangle 61">
              <a:extLst>
                <a:ext uri="{FF2B5EF4-FFF2-40B4-BE49-F238E27FC236}">
                  <a16:creationId xmlns:a16="http://schemas.microsoft.com/office/drawing/2014/main" id="{88E3EFE2-BC44-A70A-4695-EA7E28547304}"/>
                </a:ext>
              </a:extLst>
            </p:cNvPr>
            <p:cNvSpPr/>
            <p:nvPr/>
          </p:nvSpPr>
          <p:spPr>
            <a:xfrm>
              <a:off x="10697227" y="385697"/>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3" name="Rectangle 62">
              <a:extLst>
                <a:ext uri="{FF2B5EF4-FFF2-40B4-BE49-F238E27FC236}">
                  <a16:creationId xmlns:a16="http://schemas.microsoft.com/office/drawing/2014/main" id="{215361D5-BEE9-479F-0E12-CFDB0CEBBB49}"/>
                </a:ext>
              </a:extLst>
            </p:cNvPr>
            <p:cNvSpPr/>
            <p:nvPr/>
          </p:nvSpPr>
          <p:spPr>
            <a:xfrm>
              <a:off x="10697298" y="43320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Rectangle 63">
              <a:extLst>
                <a:ext uri="{FF2B5EF4-FFF2-40B4-BE49-F238E27FC236}">
                  <a16:creationId xmlns:a16="http://schemas.microsoft.com/office/drawing/2014/main" id="{2F6C1A81-F2CA-302F-3C97-A5594DD7BF60}"/>
                </a:ext>
              </a:extLst>
            </p:cNvPr>
            <p:cNvSpPr/>
            <p:nvPr/>
          </p:nvSpPr>
          <p:spPr>
            <a:xfrm>
              <a:off x="10744165" y="464083"/>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Rectangle 64">
              <a:extLst>
                <a:ext uri="{FF2B5EF4-FFF2-40B4-BE49-F238E27FC236}">
                  <a16:creationId xmlns:a16="http://schemas.microsoft.com/office/drawing/2014/main" id="{DAF0A12A-15C9-31F4-55FD-1975EAC77D1F}"/>
                </a:ext>
              </a:extLst>
            </p:cNvPr>
            <p:cNvSpPr/>
            <p:nvPr/>
          </p:nvSpPr>
          <p:spPr>
            <a:xfrm>
              <a:off x="10971843" y="44122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6" name="Rectangle 65">
              <a:extLst>
                <a:ext uri="{FF2B5EF4-FFF2-40B4-BE49-F238E27FC236}">
                  <a16:creationId xmlns:a16="http://schemas.microsoft.com/office/drawing/2014/main" id="{AE7A1B59-70E7-6A3D-F122-D9CE054DD237}"/>
                </a:ext>
              </a:extLst>
            </p:cNvPr>
            <p:cNvSpPr/>
            <p:nvPr/>
          </p:nvSpPr>
          <p:spPr>
            <a:xfrm>
              <a:off x="11110849" y="358819"/>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7" name="Rectangle 66">
              <a:extLst>
                <a:ext uri="{FF2B5EF4-FFF2-40B4-BE49-F238E27FC236}">
                  <a16:creationId xmlns:a16="http://schemas.microsoft.com/office/drawing/2014/main" id="{E41B0E0E-8098-B748-A704-AF6161D043D9}"/>
                </a:ext>
              </a:extLst>
            </p:cNvPr>
            <p:cNvSpPr/>
            <p:nvPr/>
          </p:nvSpPr>
          <p:spPr>
            <a:xfrm>
              <a:off x="10790557" y="441286"/>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8" name="Rectangle 67">
              <a:extLst>
                <a:ext uri="{FF2B5EF4-FFF2-40B4-BE49-F238E27FC236}">
                  <a16:creationId xmlns:a16="http://schemas.microsoft.com/office/drawing/2014/main" id="{8AE1464F-45C2-AA35-595C-829132F306A6}"/>
                </a:ext>
              </a:extLst>
            </p:cNvPr>
            <p:cNvSpPr/>
            <p:nvPr/>
          </p:nvSpPr>
          <p:spPr>
            <a:xfrm>
              <a:off x="10881454" y="44236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9" name="Rectangle 68">
              <a:extLst>
                <a:ext uri="{FF2B5EF4-FFF2-40B4-BE49-F238E27FC236}">
                  <a16:creationId xmlns:a16="http://schemas.microsoft.com/office/drawing/2014/main" id="{52B01EDD-8501-FBB3-E1ED-605400411B3C}"/>
                </a:ext>
              </a:extLst>
            </p:cNvPr>
            <p:cNvSpPr/>
            <p:nvPr/>
          </p:nvSpPr>
          <p:spPr>
            <a:xfrm>
              <a:off x="11017242" y="365586"/>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Rectangle 69">
              <a:extLst>
                <a:ext uri="{FF2B5EF4-FFF2-40B4-BE49-F238E27FC236}">
                  <a16:creationId xmlns:a16="http://schemas.microsoft.com/office/drawing/2014/main" id="{434F0006-784C-9B20-13EE-C3B10924B49B}"/>
                </a:ext>
              </a:extLst>
            </p:cNvPr>
            <p:cNvSpPr/>
            <p:nvPr/>
          </p:nvSpPr>
          <p:spPr>
            <a:xfrm>
              <a:off x="10971844" y="397592"/>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Rectangle 70">
              <a:extLst>
                <a:ext uri="{FF2B5EF4-FFF2-40B4-BE49-F238E27FC236}">
                  <a16:creationId xmlns:a16="http://schemas.microsoft.com/office/drawing/2014/main" id="{CAABAEA7-D9B6-26E3-0111-6BCDBED6583B}"/>
                </a:ext>
              </a:extLst>
            </p:cNvPr>
            <p:cNvSpPr/>
            <p:nvPr/>
          </p:nvSpPr>
          <p:spPr>
            <a:xfrm>
              <a:off x="10836752" y="415673"/>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 name="Rectangle 71">
              <a:extLst>
                <a:ext uri="{FF2B5EF4-FFF2-40B4-BE49-F238E27FC236}">
                  <a16:creationId xmlns:a16="http://schemas.microsoft.com/office/drawing/2014/main" id="{B71885B2-E58D-BD1A-D3FF-786D8EB8737E}"/>
                </a:ext>
              </a:extLst>
            </p:cNvPr>
            <p:cNvSpPr/>
            <p:nvPr/>
          </p:nvSpPr>
          <p:spPr>
            <a:xfrm>
              <a:off x="10745319" y="371088"/>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 name="Rectangle 72">
              <a:extLst>
                <a:ext uri="{FF2B5EF4-FFF2-40B4-BE49-F238E27FC236}">
                  <a16:creationId xmlns:a16="http://schemas.microsoft.com/office/drawing/2014/main" id="{839A5F5C-942D-E4AA-521F-D3AACD09694E}"/>
                </a:ext>
              </a:extLst>
            </p:cNvPr>
            <p:cNvSpPr/>
            <p:nvPr/>
          </p:nvSpPr>
          <p:spPr>
            <a:xfrm>
              <a:off x="10697604" y="344731"/>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4" name="Rectangle 73">
              <a:extLst>
                <a:ext uri="{FF2B5EF4-FFF2-40B4-BE49-F238E27FC236}">
                  <a16:creationId xmlns:a16="http://schemas.microsoft.com/office/drawing/2014/main" id="{9AA97F4F-5FBF-2EE2-6FA3-8E5B21930C3B}"/>
                </a:ext>
              </a:extLst>
            </p:cNvPr>
            <p:cNvSpPr/>
            <p:nvPr/>
          </p:nvSpPr>
          <p:spPr>
            <a:xfrm>
              <a:off x="10743323" y="418365"/>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5" name="Rectangle 74">
              <a:extLst>
                <a:ext uri="{FF2B5EF4-FFF2-40B4-BE49-F238E27FC236}">
                  <a16:creationId xmlns:a16="http://schemas.microsoft.com/office/drawing/2014/main" id="{9E0E535C-9711-8FCF-D5EC-8C9804594CB5}"/>
                </a:ext>
              </a:extLst>
            </p:cNvPr>
            <p:cNvSpPr/>
            <p:nvPr/>
          </p:nvSpPr>
          <p:spPr>
            <a:xfrm>
              <a:off x="10648490" y="43456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Rectangle 75">
              <a:extLst>
                <a:ext uri="{FF2B5EF4-FFF2-40B4-BE49-F238E27FC236}">
                  <a16:creationId xmlns:a16="http://schemas.microsoft.com/office/drawing/2014/main" id="{2988353F-7906-0A86-0AD5-7B5639DF9A88}"/>
                </a:ext>
              </a:extLst>
            </p:cNvPr>
            <p:cNvSpPr/>
            <p:nvPr/>
          </p:nvSpPr>
          <p:spPr>
            <a:xfrm>
              <a:off x="10697226" y="478922"/>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7" name="Rectangle 76">
              <a:extLst>
                <a:ext uri="{FF2B5EF4-FFF2-40B4-BE49-F238E27FC236}">
                  <a16:creationId xmlns:a16="http://schemas.microsoft.com/office/drawing/2014/main" id="{D77C10BF-C823-EDC3-C941-2AEB40397EBC}"/>
                </a:ext>
              </a:extLst>
            </p:cNvPr>
            <p:cNvSpPr/>
            <p:nvPr/>
          </p:nvSpPr>
          <p:spPr>
            <a:xfrm>
              <a:off x="10648490" y="482071"/>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Rectangle 77">
              <a:extLst>
                <a:ext uri="{FF2B5EF4-FFF2-40B4-BE49-F238E27FC236}">
                  <a16:creationId xmlns:a16="http://schemas.microsoft.com/office/drawing/2014/main" id="{459BF7D6-53DA-47CD-BCE9-A96BC3E77C6E}"/>
                </a:ext>
              </a:extLst>
            </p:cNvPr>
            <p:cNvSpPr/>
            <p:nvPr/>
          </p:nvSpPr>
          <p:spPr>
            <a:xfrm>
              <a:off x="10602658" y="49663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ctangle 78">
              <a:extLst>
                <a:ext uri="{FF2B5EF4-FFF2-40B4-BE49-F238E27FC236}">
                  <a16:creationId xmlns:a16="http://schemas.microsoft.com/office/drawing/2014/main" id="{3EE942DE-5A82-B6DC-638D-53466EFE5FD3}"/>
                </a:ext>
              </a:extLst>
            </p:cNvPr>
            <p:cNvSpPr/>
            <p:nvPr/>
          </p:nvSpPr>
          <p:spPr>
            <a:xfrm>
              <a:off x="10648660" y="529578"/>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ctangle 79">
              <a:extLst>
                <a:ext uri="{FF2B5EF4-FFF2-40B4-BE49-F238E27FC236}">
                  <a16:creationId xmlns:a16="http://schemas.microsoft.com/office/drawing/2014/main" id="{43200CF4-923D-90B8-698A-F004B9A2EB52}"/>
                </a:ext>
              </a:extLst>
            </p:cNvPr>
            <p:cNvSpPr/>
            <p:nvPr/>
          </p:nvSpPr>
          <p:spPr>
            <a:xfrm>
              <a:off x="10974752" y="21528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ctangle 80">
              <a:extLst>
                <a:ext uri="{FF2B5EF4-FFF2-40B4-BE49-F238E27FC236}">
                  <a16:creationId xmlns:a16="http://schemas.microsoft.com/office/drawing/2014/main" id="{247547F9-4998-77E2-BB05-655FB47BD13C}"/>
                </a:ext>
              </a:extLst>
            </p:cNvPr>
            <p:cNvSpPr/>
            <p:nvPr/>
          </p:nvSpPr>
          <p:spPr>
            <a:xfrm>
              <a:off x="11019939" y="2215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ctangle 81">
              <a:extLst>
                <a:ext uri="{FF2B5EF4-FFF2-40B4-BE49-F238E27FC236}">
                  <a16:creationId xmlns:a16="http://schemas.microsoft.com/office/drawing/2014/main" id="{45DD6065-DDB1-D54D-ED6E-19BFC5E30585}"/>
                </a:ext>
              </a:extLst>
            </p:cNvPr>
            <p:cNvSpPr/>
            <p:nvPr/>
          </p:nvSpPr>
          <p:spPr>
            <a:xfrm>
              <a:off x="11064062" y="20767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ctangle 82">
              <a:extLst>
                <a:ext uri="{FF2B5EF4-FFF2-40B4-BE49-F238E27FC236}">
                  <a16:creationId xmlns:a16="http://schemas.microsoft.com/office/drawing/2014/main" id="{E3E1D7EA-52CB-4E12-344A-25F995058232}"/>
                </a:ext>
              </a:extLst>
            </p:cNvPr>
            <p:cNvSpPr/>
            <p:nvPr/>
          </p:nvSpPr>
          <p:spPr>
            <a:xfrm>
              <a:off x="11021922" y="17397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ctangle 83">
              <a:extLst>
                <a:ext uri="{FF2B5EF4-FFF2-40B4-BE49-F238E27FC236}">
                  <a16:creationId xmlns:a16="http://schemas.microsoft.com/office/drawing/2014/main" id="{B0DF2C56-DBE8-B6B0-AABF-72E94FAF246A}"/>
                </a:ext>
              </a:extLst>
            </p:cNvPr>
            <p:cNvSpPr/>
            <p:nvPr/>
          </p:nvSpPr>
          <p:spPr>
            <a:xfrm>
              <a:off x="10975816" y="166569"/>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ctangle 84">
              <a:extLst>
                <a:ext uri="{FF2B5EF4-FFF2-40B4-BE49-F238E27FC236}">
                  <a16:creationId xmlns:a16="http://schemas.microsoft.com/office/drawing/2014/main" id="{8261E397-6D89-06A5-EC6A-73CD438CF1F3}"/>
                </a:ext>
              </a:extLst>
            </p:cNvPr>
            <p:cNvSpPr/>
            <p:nvPr/>
          </p:nvSpPr>
          <p:spPr>
            <a:xfrm>
              <a:off x="11066967" y="17011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ctangle 85">
              <a:extLst>
                <a:ext uri="{FF2B5EF4-FFF2-40B4-BE49-F238E27FC236}">
                  <a16:creationId xmlns:a16="http://schemas.microsoft.com/office/drawing/2014/main" id="{3DEEF76D-9B3A-5C2D-63F2-20F0EE6C157E}"/>
                </a:ext>
              </a:extLst>
            </p:cNvPr>
            <p:cNvSpPr/>
            <p:nvPr/>
          </p:nvSpPr>
          <p:spPr>
            <a:xfrm>
              <a:off x="11110848" y="1795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ctangle 86">
              <a:extLst>
                <a:ext uri="{FF2B5EF4-FFF2-40B4-BE49-F238E27FC236}">
                  <a16:creationId xmlns:a16="http://schemas.microsoft.com/office/drawing/2014/main" id="{D16D4823-43C3-B0DA-DD7C-E00498D8B45A}"/>
                </a:ext>
              </a:extLst>
            </p:cNvPr>
            <p:cNvSpPr/>
            <p:nvPr/>
          </p:nvSpPr>
          <p:spPr>
            <a:xfrm>
              <a:off x="11110847" y="13157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ctangle 87">
              <a:extLst>
                <a:ext uri="{FF2B5EF4-FFF2-40B4-BE49-F238E27FC236}">
                  <a16:creationId xmlns:a16="http://schemas.microsoft.com/office/drawing/2014/main" id="{4E4C1B5D-940F-D557-34A8-D34CC94FE5F9}"/>
                </a:ext>
              </a:extLst>
            </p:cNvPr>
            <p:cNvSpPr/>
            <p:nvPr/>
          </p:nvSpPr>
          <p:spPr>
            <a:xfrm>
              <a:off x="11068028" y="123706"/>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9" name="Rectangle 88">
              <a:extLst>
                <a:ext uri="{FF2B5EF4-FFF2-40B4-BE49-F238E27FC236}">
                  <a16:creationId xmlns:a16="http://schemas.microsoft.com/office/drawing/2014/main" id="{A727886F-B9FE-4C5C-C005-41F307CE151D}"/>
                </a:ext>
              </a:extLst>
            </p:cNvPr>
            <p:cNvSpPr/>
            <p:nvPr/>
          </p:nvSpPr>
          <p:spPr>
            <a:xfrm>
              <a:off x="10744049" y="50640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ctangle 89">
              <a:extLst>
                <a:ext uri="{FF2B5EF4-FFF2-40B4-BE49-F238E27FC236}">
                  <a16:creationId xmlns:a16="http://schemas.microsoft.com/office/drawing/2014/main" id="{1D7EF634-63AF-3B6C-962D-831648A08CEB}"/>
                </a:ext>
              </a:extLst>
            </p:cNvPr>
            <p:cNvSpPr/>
            <p:nvPr/>
          </p:nvSpPr>
          <p:spPr>
            <a:xfrm>
              <a:off x="10791851" y="48688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ctangle 91">
              <a:extLst>
                <a:ext uri="{FF2B5EF4-FFF2-40B4-BE49-F238E27FC236}">
                  <a16:creationId xmlns:a16="http://schemas.microsoft.com/office/drawing/2014/main" id="{5219193B-9F30-4B09-735C-109B64683CC3}"/>
                </a:ext>
              </a:extLst>
            </p:cNvPr>
            <p:cNvSpPr/>
            <p:nvPr/>
          </p:nvSpPr>
          <p:spPr>
            <a:xfrm>
              <a:off x="10603762" y="54267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ctangle 92">
              <a:extLst>
                <a:ext uri="{FF2B5EF4-FFF2-40B4-BE49-F238E27FC236}">
                  <a16:creationId xmlns:a16="http://schemas.microsoft.com/office/drawing/2014/main" id="{8474516D-29D2-FD31-1534-655C73972DE6}"/>
                </a:ext>
              </a:extLst>
            </p:cNvPr>
            <p:cNvSpPr/>
            <p:nvPr/>
          </p:nvSpPr>
          <p:spPr>
            <a:xfrm>
              <a:off x="10554935" y="52114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ctangle 93">
              <a:extLst>
                <a:ext uri="{FF2B5EF4-FFF2-40B4-BE49-F238E27FC236}">
                  <a16:creationId xmlns:a16="http://schemas.microsoft.com/office/drawing/2014/main" id="{E5F442F5-C0DE-6DAD-B696-05F3E7A60780}"/>
                </a:ext>
              </a:extLst>
            </p:cNvPr>
            <p:cNvSpPr/>
            <p:nvPr/>
          </p:nvSpPr>
          <p:spPr>
            <a:xfrm>
              <a:off x="10554934" y="56552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ctangle 94">
              <a:extLst>
                <a:ext uri="{FF2B5EF4-FFF2-40B4-BE49-F238E27FC236}">
                  <a16:creationId xmlns:a16="http://schemas.microsoft.com/office/drawing/2014/main" id="{FDBB998B-E6C0-2DAB-F1EE-05C10B364063}"/>
                </a:ext>
              </a:extLst>
            </p:cNvPr>
            <p:cNvSpPr/>
            <p:nvPr/>
          </p:nvSpPr>
          <p:spPr>
            <a:xfrm>
              <a:off x="10508026" y="54553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ctangle 95">
              <a:extLst>
                <a:ext uri="{FF2B5EF4-FFF2-40B4-BE49-F238E27FC236}">
                  <a16:creationId xmlns:a16="http://schemas.microsoft.com/office/drawing/2014/main" id="{C86F8535-E583-734C-DE8B-284F687A7025}"/>
                </a:ext>
              </a:extLst>
            </p:cNvPr>
            <p:cNvSpPr/>
            <p:nvPr/>
          </p:nvSpPr>
          <p:spPr>
            <a:xfrm>
              <a:off x="10695313" y="52267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ctangle 96">
              <a:extLst>
                <a:ext uri="{FF2B5EF4-FFF2-40B4-BE49-F238E27FC236}">
                  <a16:creationId xmlns:a16="http://schemas.microsoft.com/office/drawing/2014/main" id="{6947B126-92B0-AC68-81B2-C93C2B15C3DC}"/>
                </a:ext>
              </a:extLst>
            </p:cNvPr>
            <p:cNvSpPr/>
            <p:nvPr/>
          </p:nvSpPr>
          <p:spPr>
            <a:xfrm>
              <a:off x="11157248" y="379440"/>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8" name="Rectangle 97">
              <a:extLst>
                <a:ext uri="{FF2B5EF4-FFF2-40B4-BE49-F238E27FC236}">
                  <a16:creationId xmlns:a16="http://schemas.microsoft.com/office/drawing/2014/main" id="{BCDE2DDF-39EB-483E-32AD-C412E6F9BC74}"/>
                </a:ext>
              </a:extLst>
            </p:cNvPr>
            <p:cNvSpPr/>
            <p:nvPr/>
          </p:nvSpPr>
          <p:spPr>
            <a:xfrm>
              <a:off x="11159589" y="2386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9" name="Rectangle 98">
              <a:extLst>
                <a:ext uri="{FF2B5EF4-FFF2-40B4-BE49-F238E27FC236}">
                  <a16:creationId xmlns:a16="http://schemas.microsoft.com/office/drawing/2014/main" id="{A6348CE3-FFAA-440E-73E7-01DB54ECE450}"/>
                </a:ext>
              </a:extLst>
            </p:cNvPr>
            <p:cNvSpPr/>
            <p:nvPr/>
          </p:nvSpPr>
          <p:spPr>
            <a:xfrm>
              <a:off x="11157732" y="19387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0" name="Rectangle 99">
              <a:extLst>
                <a:ext uri="{FF2B5EF4-FFF2-40B4-BE49-F238E27FC236}">
                  <a16:creationId xmlns:a16="http://schemas.microsoft.com/office/drawing/2014/main" id="{DD49B971-BD88-0D0A-3A22-92C7F69A96D5}"/>
                </a:ext>
              </a:extLst>
            </p:cNvPr>
            <p:cNvSpPr/>
            <p:nvPr/>
          </p:nvSpPr>
          <p:spPr>
            <a:xfrm>
              <a:off x="11159253" y="15051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Rectangle 100">
              <a:extLst>
                <a:ext uri="{FF2B5EF4-FFF2-40B4-BE49-F238E27FC236}">
                  <a16:creationId xmlns:a16="http://schemas.microsoft.com/office/drawing/2014/main" id="{63AC9170-EC94-61BB-28DA-981191B2A31F}"/>
                </a:ext>
              </a:extLst>
            </p:cNvPr>
            <p:cNvSpPr/>
            <p:nvPr/>
          </p:nvSpPr>
          <p:spPr>
            <a:xfrm>
              <a:off x="11160962" y="10700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Rectangle 101">
              <a:extLst>
                <a:ext uri="{FF2B5EF4-FFF2-40B4-BE49-F238E27FC236}">
                  <a16:creationId xmlns:a16="http://schemas.microsoft.com/office/drawing/2014/main" id="{72DA5F27-5349-28AA-2212-76CA72071B66}"/>
                </a:ext>
              </a:extLst>
            </p:cNvPr>
            <p:cNvSpPr/>
            <p:nvPr/>
          </p:nvSpPr>
          <p:spPr>
            <a:xfrm>
              <a:off x="11113747" y="8727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04" name="TextBox 103">
            <a:extLst>
              <a:ext uri="{FF2B5EF4-FFF2-40B4-BE49-F238E27FC236}">
                <a16:creationId xmlns:a16="http://schemas.microsoft.com/office/drawing/2014/main" id="{C4FA35D1-63EF-E7F0-2FEC-20545C912227}"/>
              </a:ext>
            </a:extLst>
          </p:cNvPr>
          <p:cNvSpPr txBox="1"/>
          <p:nvPr/>
        </p:nvSpPr>
        <p:spPr>
          <a:xfrm>
            <a:off x="9817479" y="241281"/>
            <a:ext cx="2354446" cy="707886"/>
          </a:xfrm>
          <a:prstGeom prst="rect">
            <a:avLst/>
          </a:prstGeom>
          <a:noFill/>
          <a:ln>
            <a:noFill/>
          </a:ln>
        </p:spPr>
        <p:txBody>
          <a:bodyPr wrap="square" rtlCol="0">
            <a:spAutoFit/>
          </a:bodyPr>
          <a:lstStyle/>
          <a:p>
            <a:r>
              <a:rPr lang="pt-BR" sz="4000" dirty="0">
                <a:ln>
                  <a:solidFill>
                    <a:schemeClr val="accent4">
                      <a:lumMod val="75000"/>
                    </a:schemeClr>
                  </a:solidFill>
                </a:ln>
                <a:solidFill>
                  <a:schemeClr val="accent4"/>
                </a:solidFill>
                <a:latin typeface="Aharoni" panose="02010803020104030203" pitchFamily="2" charset="-79"/>
                <a:cs typeface="Aharoni" panose="02010803020104030203" pitchFamily="2" charset="-79"/>
              </a:rPr>
              <a:t>Biota</a:t>
            </a:r>
            <a:r>
              <a:rPr lang="pt-BR" sz="4000" dirty="0">
                <a:ln>
                  <a:solidFill>
                    <a:srgbClr val="0070C0"/>
                  </a:solidFill>
                </a:ln>
                <a:solidFill>
                  <a:srgbClr val="00B0F0"/>
                </a:solidFill>
                <a:latin typeface="Aharoni" panose="02010803020104030203" pitchFamily="2" charset="-79"/>
                <a:cs typeface="Aharoni" panose="02010803020104030203" pitchFamily="2" charset="-79"/>
              </a:rPr>
              <a:t>Phy</a:t>
            </a:r>
          </a:p>
        </p:txBody>
      </p:sp>
      <p:sp>
        <p:nvSpPr>
          <p:cNvPr id="110" name="Diagonal Stripe 109">
            <a:extLst>
              <a:ext uri="{FF2B5EF4-FFF2-40B4-BE49-F238E27FC236}">
                <a16:creationId xmlns:a16="http://schemas.microsoft.com/office/drawing/2014/main" id="{00371B63-E8F9-65B3-901A-36FAC4396286}"/>
              </a:ext>
            </a:extLst>
          </p:cNvPr>
          <p:cNvSpPr/>
          <p:nvPr/>
        </p:nvSpPr>
        <p:spPr>
          <a:xfrm rot="9634976">
            <a:off x="11891684" y="551970"/>
            <a:ext cx="282564" cy="265833"/>
          </a:xfrm>
          <a:prstGeom prst="diagStripe">
            <a:avLst>
              <a:gd name="adj" fmla="val 92636"/>
            </a:avLst>
          </a:prstGeom>
          <a:solidFill>
            <a:srgbClr val="E11101"/>
          </a:solidFill>
          <a:ln>
            <a:solidFill>
              <a:srgbClr val="E11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12" name="Diagonal Stripe 111">
            <a:extLst>
              <a:ext uri="{FF2B5EF4-FFF2-40B4-BE49-F238E27FC236}">
                <a16:creationId xmlns:a16="http://schemas.microsoft.com/office/drawing/2014/main" id="{5700BB48-80A5-C20E-B50B-593219737C13}"/>
              </a:ext>
            </a:extLst>
          </p:cNvPr>
          <p:cNvSpPr/>
          <p:nvPr/>
        </p:nvSpPr>
        <p:spPr>
          <a:xfrm rot="18842577">
            <a:off x="9747324" y="434920"/>
            <a:ext cx="282564" cy="265833"/>
          </a:xfrm>
          <a:prstGeom prst="diagStripe">
            <a:avLst>
              <a:gd name="adj" fmla="val 92636"/>
            </a:avLst>
          </a:prstGeom>
          <a:solidFill>
            <a:srgbClr val="E11101"/>
          </a:solidFill>
          <a:ln>
            <a:solidFill>
              <a:srgbClr val="E11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cxnSp>
        <p:nvCxnSpPr>
          <p:cNvPr id="114" name="Straight Connector 113">
            <a:extLst>
              <a:ext uri="{FF2B5EF4-FFF2-40B4-BE49-F238E27FC236}">
                <a16:creationId xmlns:a16="http://schemas.microsoft.com/office/drawing/2014/main" id="{CCC73027-A282-9614-917F-90D3341D2A4D}"/>
              </a:ext>
            </a:extLst>
          </p:cNvPr>
          <p:cNvCxnSpPr>
            <a:cxnSpLocks/>
          </p:cNvCxnSpPr>
          <p:nvPr/>
        </p:nvCxnSpPr>
        <p:spPr>
          <a:xfrm>
            <a:off x="0" y="1010029"/>
            <a:ext cx="12210400" cy="0"/>
          </a:xfrm>
          <a:prstGeom prst="line">
            <a:avLst/>
          </a:prstGeom>
          <a:ln w="38100">
            <a:solidFill>
              <a:srgbClr val="E11101"/>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80AC8957-EF99-FB10-A668-A074513DFB81}"/>
              </a:ext>
            </a:extLst>
          </p:cNvPr>
          <p:cNvSpPr>
            <a:spLocks noGrp="1"/>
          </p:cNvSpPr>
          <p:nvPr>
            <p:ph type="sldNum" sz="quarter" idx="12"/>
          </p:nvPr>
        </p:nvSpPr>
        <p:spPr/>
        <p:txBody>
          <a:bodyPr/>
          <a:lstStyle/>
          <a:p>
            <a:fld id="{F82A09A3-C412-4A54-B77C-B6A9426666EF}" type="slidenum">
              <a:rPr lang="pt-BR" sz="1800" smtClean="0">
                <a:solidFill>
                  <a:srgbClr val="E11101"/>
                </a:solidFill>
              </a:rPr>
              <a:t>34</a:t>
            </a:fld>
            <a:endParaRPr lang="pt-BR" sz="1800" dirty="0">
              <a:solidFill>
                <a:srgbClr val="E11101"/>
              </a:solidFill>
            </a:endParaRPr>
          </a:p>
        </p:txBody>
      </p:sp>
      <p:cxnSp>
        <p:nvCxnSpPr>
          <p:cNvPr id="105" name="Straight Connector 104">
            <a:extLst>
              <a:ext uri="{FF2B5EF4-FFF2-40B4-BE49-F238E27FC236}">
                <a16:creationId xmlns:a16="http://schemas.microsoft.com/office/drawing/2014/main" id="{D8F425F4-8175-91BC-DD92-D40628303B83}"/>
              </a:ext>
            </a:extLst>
          </p:cNvPr>
          <p:cNvCxnSpPr>
            <a:cxnSpLocks/>
          </p:cNvCxnSpPr>
          <p:nvPr/>
        </p:nvCxnSpPr>
        <p:spPr>
          <a:xfrm>
            <a:off x="0" y="6336568"/>
            <a:ext cx="12210400" cy="0"/>
          </a:xfrm>
          <a:prstGeom prst="line">
            <a:avLst/>
          </a:prstGeom>
          <a:ln w="38100">
            <a:solidFill>
              <a:srgbClr val="E11101"/>
            </a:solidFill>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18701618-8CDF-239A-CD39-F1AF678D7905}"/>
              </a:ext>
            </a:extLst>
          </p:cNvPr>
          <p:cNvSpPr txBox="1"/>
          <p:nvPr/>
        </p:nvSpPr>
        <p:spPr>
          <a:xfrm>
            <a:off x="309513" y="136622"/>
            <a:ext cx="9294179" cy="769441"/>
          </a:xfrm>
          <a:prstGeom prst="rect">
            <a:avLst/>
          </a:prstGeom>
          <a:noFill/>
        </p:spPr>
        <p:txBody>
          <a:bodyPr wrap="square" rtlCol="0">
            <a:spAutoFit/>
          </a:bodyPr>
          <a:lstStyle/>
          <a:p>
            <a:r>
              <a:rPr lang="en-US" sz="4400" dirty="0">
                <a:ln>
                  <a:solidFill>
                    <a:schemeClr val="bg1">
                      <a:lumMod val="95000"/>
                    </a:schemeClr>
                  </a:solidFill>
                </a:ln>
                <a:solidFill>
                  <a:srgbClr val="E11101"/>
                </a:solidFill>
                <a:latin typeface="Aharoni" panose="02010803020104030203" pitchFamily="2" charset="-79"/>
                <a:cs typeface="Aharoni" panose="02010803020104030203" pitchFamily="2" charset="-79"/>
              </a:rPr>
              <a:t>Goals</a:t>
            </a:r>
            <a:endParaRPr lang="pt-BR" sz="4400" dirty="0">
              <a:ln>
                <a:solidFill>
                  <a:schemeClr val="bg1">
                    <a:lumMod val="95000"/>
                  </a:schemeClr>
                </a:solidFill>
              </a:ln>
              <a:solidFill>
                <a:srgbClr val="E11101"/>
              </a:solidFill>
              <a:latin typeface="Aharoni" panose="02010803020104030203" pitchFamily="2" charset="-79"/>
              <a:cs typeface="Aharoni" panose="02010803020104030203" pitchFamily="2" charset="-79"/>
            </a:endParaRPr>
          </a:p>
        </p:txBody>
      </p:sp>
      <p:sp>
        <p:nvSpPr>
          <p:cNvPr id="108" name="TextBox 107">
            <a:extLst>
              <a:ext uri="{FF2B5EF4-FFF2-40B4-BE49-F238E27FC236}">
                <a16:creationId xmlns:a16="http://schemas.microsoft.com/office/drawing/2014/main" id="{1BFA8BC4-11D7-4D21-DD6B-29E66962CC54}"/>
              </a:ext>
            </a:extLst>
          </p:cNvPr>
          <p:cNvSpPr txBox="1"/>
          <p:nvPr/>
        </p:nvSpPr>
        <p:spPr>
          <a:xfrm>
            <a:off x="309514" y="1565292"/>
            <a:ext cx="11591372" cy="1331134"/>
          </a:xfrm>
          <a:prstGeom prst="rect">
            <a:avLst/>
          </a:prstGeom>
          <a:noFill/>
        </p:spPr>
        <p:txBody>
          <a:bodyPr wrap="square" rtlCol="0">
            <a:spAutoFit/>
          </a:bodyPr>
          <a:lstStyle/>
          <a:p>
            <a:pPr>
              <a:lnSpc>
                <a:spcPct val="150000"/>
              </a:lnSpc>
            </a:pPr>
            <a:endParaRPr lang="en-US" sz="2800" dirty="0">
              <a:solidFill>
                <a:schemeClr val="tx1">
                  <a:lumMod val="65000"/>
                  <a:lumOff val="35000"/>
                </a:schemeClr>
              </a:solidFill>
              <a:latin typeface="Aharoni" panose="02010803020104030203" pitchFamily="2" charset="-79"/>
              <a:cs typeface="Aharoni" panose="02010803020104030203" pitchFamily="2" charset="-79"/>
            </a:endParaRPr>
          </a:p>
          <a:p>
            <a:pPr>
              <a:lnSpc>
                <a:spcPct val="150000"/>
              </a:lnSpc>
            </a:pPr>
            <a:endParaRPr lang="en-US" sz="2800" dirty="0">
              <a:solidFill>
                <a:schemeClr val="tx1">
                  <a:lumMod val="65000"/>
                  <a:lumOff val="35000"/>
                </a:schemeClr>
              </a:solidFill>
              <a:latin typeface="Aharoni" panose="02010803020104030203" pitchFamily="2" charset="-79"/>
              <a:cs typeface="Aharoni" panose="02010803020104030203" pitchFamily="2" charset="-79"/>
            </a:endParaRPr>
          </a:p>
        </p:txBody>
      </p:sp>
      <p:sp>
        <p:nvSpPr>
          <p:cNvPr id="109" name="TextBox 108">
            <a:extLst>
              <a:ext uri="{FF2B5EF4-FFF2-40B4-BE49-F238E27FC236}">
                <a16:creationId xmlns:a16="http://schemas.microsoft.com/office/drawing/2014/main" id="{EEB826A2-1C6F-AA2B-CE60-481864B4EC33}"/>
              </a:ext>
            </a:extLst>
          </p:cNvPr>
          <p:cNvSpPr txBox="1"/>
          <p:nvPr/>
        </p:nvSpPr>
        <p:spPr>
          <a:xfrm>
            <a:off x="309514" y="1565292"/>
            <a:ext cx="11591372" cy="3054682"/>
          </a:xfrm>
          <a:prstGeom prst="rect">
            <a:avLst/>
          </a:prstGeom>
          <a:noFill/>
        </p:spPr>
        <p:txBody>
          <a:bodyPr wrap="square" rtlCol="0">
            <a:spAutoFit/>
          </a:bodyPr>
          <a:lstStyle/>
          <a:p>
            <a:pPr algn="ctr">
              <a:lnSpc>
                <a:spcPct val="150000"/>
              </a:lnSpc>
            </a:pPr>
            <a:r>
              <a:rPr lang="en-US" sz="4400" dirty="0">
                <a:solidFill>
                  <a:schemeClr val="tx1">
                    <a:lumMod val="65000"/>
                    <a:lumOff val="35000"/>
                  </a:schemeClr>
                </a:solidFill>
                <a:latin typeface="Aharoni" panose="02010803020104030203" pitchFamily="2" charset="-79"/>
                <a:cs typeface="Aharoni" panose="02010803020104030203" pitchFamily="2" charset="-79"/>
              </a:rPr>
              <a:t>Learn how to find, manipulate, combine and use occurrence and tree data in biodiversity analyses</a:t>
            </a:r>
          </a:p>
        </p:txBody>
      </p:sp>
      <p:sp>
        <p:nvSpPr>
          <p:cNvPr id="111" name="TextBox 110">
            <a:extLst>
              <a:ext uri="{FF2B5EF4-FFF2-40B4-BE49-F238E27FC236}">
                <a16:creationId xmlns:a16="http://schemas.microsoft.com/office/drawing/2014/main" id="{8BA92F02-4E57-52D4-185F-63C56A4671CB}"/>
              </a:ext>
            </a:extLst>
          </p:cNvPr>
          <p:cNvSpPr txBox="1"/>
          <p:nvPr/>
        </p:nvSpPr>
        <p:spPr>
          <a:xfrm>
            <a:off x="-9088" y="6308079"/>
            <a:ext cx="1924493" cy="461665"/>
          </a:xfrm>
          <a:prstGeom prst="rect">
            <a:avLst/>
          </a:prstGeom>
          <a:noFill/>
        </p:spPr>
        <p:txBody>
          <a:bodyPr wrap="square" rtlCol="0">
            <a:spAutoFit/>
          </a:bodyPr>
          <a:lstStyle/>
          <a:p>
            <a:r>
              <a:rPr lang="en-US" sz="2400" dirty="0">
                <a:ln>
                  <a:solidFill>
                    <a:schemeClr val="bg1">
                      <a:lumMod val="95000"/>
                    </a:schemeClr>
                  </a:solidFill>
                </a:ln>
                <a:solidFill>
                  <a:srgbClr val="E11101"/>
                </a:solidFill>
                <a:latin typeface="Aharoni" panose="02010803020104030203" pitchFamily="2" charset="-79"/>
                <a:cs typeface="Aharoni" panose="02010803020104030203" pitchFamily="2" charset="-79"/>
              </a:rPr>
              <a:t>Webinar 5</a:t>
            </a:r>
            <a:endParaRPr lang="pt-BR" sz="2400" dirty="0">
              <a:ln>
                <a:solidFill>
                  <a:schemeClr val="bg1">
                    <a:lumMod val="95000"/>
                  </a:schemeClr>
                </a:solidFill>
              </a:ln>
              <a:solidFill>
                <a:srgbClr val="E1110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1046034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6DD56C3-694B-5538-9446-36BEE6A2BBCD}"/>
              </a:ext>
            </a:extLst>
          </p:cNvPr>
          <p:cNvSpPr txBox="1"/>
          <p:nvPr/>
        </p:nvSpPr>
        <p:spPr>
          <a:xfrm>
            <a:off x="0" y="4189"/>
            <a:ext cx="12192000" cy="1005840"/>
          </a:xfrm>
          <a:prstGeom prst="rect">
            <a:avLst/>
          </a:prstGeom>
          <a:solidFill>
            <a:schemeClr val="bg1">
              <a:lumMod val="95000"/>
            </a:schemeClr>
          </a:solidFill>
        </p:spPr>
        <p:txBody>
          <a:bodyPr wrap="square" rtlCol="0">
            <a:spAutoFit/>
          </a:bodyPr>
          <a:lstStyle/>
          <a:p>
            <a:endParaRPr lang="pt-BR" dirty="0"/>
          </a:p>
        </p:txBody>
      </p:sp>
      <p:grpSp>
        <p:nvGrpSpPr>
          <p:cNvPr id="103" name="Group 102">
            <a:extLst>
              <a:ext uri="{FF2B5EF4-FFF2-40B4-BE49-F238E27FC236}">
                <a16:creationId xmlns:a16="http://schemas.microsoft.com/office/drawing/2014/main" id="{4C7D0A52-ACD4-290B-96D6-3FFC607FD06E}"/>
              </a:ext>
            </a:extLst>
          </p:cNvPr>
          <p:cNvGrpSpPr/>
          <p:nvPr/>
        </p:nvGrpSpPr>
        <p:grpSpPr>
          <a:xfrm>
            <a:off x="10581163" y="333235"/>
            <a:ext cx="698655" cy="523978"/>
            <a:chOff x="10508026" y="87270"/>
            <a:chExt cx="698655" cy="523978"/>
          </a:xfrm>
        </p:grpSpPr>
        <p:sp>
          <p:nvSpPr>
            <p:cNvPr id="14" name="Rectangle 13">
              <a:extLst>
                <a:ext uri="{FF2B5EF4-FFF2-40B4-BE49-F238E27FC236}">
                  <a16:creationId xmlns:a16="http://schemas.microsoft.com/office/drawing/2014/main" id="{9090B215-52B2-E5E9-28F8-334394C0A9AF}"/>
                </a:ext>
              </a:extLst>
            </p:cNvPr>
            <p:cNvSpPr/>
            <p:nvPr/>
          </p:nvSpPr>
          <p:spPr>
            <a:xfrm>
              <a:off x="10698603" y="29901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1" name="Rectangle 20">
              <a:extLst>
                <a:ext uri="{FF2B5EF4-FFF2-40B4-BE49-F238E27FC236}">
                  <a16:creationId xmlns:a16="http://schemas.microsoft.com/office/drawing/2014/main" id="{D715393E-0566-2A14-A033-BE0685CCF25D}"/>
                </a:ext>
              </a:extLst>
            </p:cNvPr>
            <p:cNvSpPr/>
            <p:nvPr/>
          </p:nvSpPr>
          <p:spPr>
            <a:xfrm>
              <a:off x="10744322" y="27615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2" name="Rectangle 21">
              <a:extLst>
                <a:ext uri="{FF2B5EF4-FFF2-40B4-BE49-F238E27FC236}">
                  <a16:creationId xmlns:a16="http://schemas.microsoft.com/office/drawing/2014/main" id="{5A31F202-07C4-9C35-D883-4A5C9F4E9238}"/>
                </a:ext>
              </a:extLst>
            </p:cNvPr>
            <p:cNvSpPr/>
            <p:nvPr/>
          </p:nvSpPr>
          <p:spPr>
            <a:xfrm>
              <a:off x="10744321" y="32187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3" name="Rectangle 22">
              <a:extLst>
                <a:ext uri="{FF2B5EF4-FFF2-40B4-BE49-F238E27FC236}">
                  <a16:creationId xmlns:a16="http://schemas.microsoft.com/office/drawing/2014/main" id="{CE0B3671-F393-9692-CBF1-F9C3842D9D96}"/>
                </a:ext>
              </a:extLst>
            </p:cNvPr>
            <p:cNvSpPr/>
            <p:nvPr/>
          </p:nvSpPr>
          <p:spPr>
            <a:xfrm>
              <a:off x="10790040" y="35330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4" name="Rectangle 23">
              <a:extLst>
                <a:ext uri="{FF2B5EF4-FFF2-40B4-BE49-F238E27FC236}">
                  <a16:creationId xmlns:a16="http://schemas.microsoft.com/office/drawing/2014/main" id="{7366142B-51C4-040F-CF33-984C08271572}"/>
                </a:ext>
              </a:extLst>
            </p:cNvPr>
            <p:cNvSpPr/>
            <p:nvPr/>
          </p:nvSpPr>
          <p:spPr>
            <a:xfrm>
              <a:off x="10790040" y="30901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5" name="Rectangle 24">
              <a:extLst>
                <a:ext uri="{FF2B5EF4-FFF2-40B4-BE49-F238E27FC236}">
                  <a16:creationId xmlns:a16="http://schemas.microsoft.com/office/drawing/2014/main" id="{C569A300-30B7-A94C-13F2-6BA29CCBB1C1}"/>
                </a:ext>
              </a:extLst>
            </p:cNvPr>
            <p:cNvSpPr/>
            <p:nvPr/>
          </p:nvSpPr>
          <p:spPr>
            <a:xfrm>
              <a:off x="10835759" y="36759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6" name="Rectangle 25">
              <a:extLst>
                <a:ext uri="{FF2B5EF4-FFF2-40B4-BE49-F238E27FC236}">
                  <a16:creationId xmlns:a16="http://schemas.microsoft.com/office/drawing/2014/main" id="{E1E172D3-A44E-A508-5AF3-51D020E85978}"/>
                </a:ext>
              </a:extLst>
            </p:cNvPr>
            <p:cNvSpPr/>
            <p:nvPr/>
          </p:nvSpPr>
          <p:spPr>
            <a:xfrm>
              <a:off x="10835758" y="321872"/>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Rectangle 26">
              <a:extLst>
                <a:ext uri="{FF2B5EF4-FFF2-40B4-BE49-F238E27FC236}">
                  <a16:creationId xmlns:a16="http://schemas.microsoft.com/office/drawing/2014/main" id="{371E4CE3-D151-B8FC-581F-8F35244DE1EA}"/>
                </a:ext>
              </a:extLst>
            </p:cNvPr>
            <p:cNvSpPr/>
            <p:nvPr/>
          </p:nvSpPr>
          <p:spPr>
            <a:xfrm>
              <a:off x="10882536" y="304884"/>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8" name="Rectangle 27">
              <a:extLst>
                <a:ext uri="{FF2B5EF4-FFF2-40B4-BE49-F238E27FC236}">
                  <a16:creationId xmlns:a16="http://schemas.microsoft.com/office/drawing/2014/main" id="{D1E3801A-1393-3A16-D790-9E5243303E57}"/>
                </a:ext>
              </a:extLst>
            </p:cNvPr>
            <p:cNvSpPr/>
            <p:nvPr/>
          </p:nvSpPr>
          <p:spPr>
            <a:xfrm>
              <a:off x="10881477" y="35330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9" name="Rectangle 28">
              <a:extLst>
                <a:ext uri="{FF2B5EF4-FFF2-40B4-BE49-F238E27FC236}">
                  <a16:creationId xmlns:a16="http://schemas.microsoft.com/office/drawing/2014/main" id="{E67F7EA1-1846-084E-A725-81821F10C599}"/>
                </a:ext>
              </a:extLst>
            </p:cNvPr>
            <p:cNvSpPr/>
            <p:nvPr/>
          </p:nvSpPr>
          <p:spPr>
            <a:xfrm>
              <a:off x="10881477" y="40013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0" name="Rectangle 29">
              <a:extLst>
                <a:ext uri="{FF2B5EF4-FFF2-40B4-BE49-F238E27FC236}">
                  <a16:creationId xmlns:a16="http://schemas.microsoft.com/office/drawing/2014/main" id="{839263C3-C5CE-712D-1887-CBC276721F23}"/>
                </a:ext>
              </a:extLst>
            </p:cNvPr>
            <p:cNvSpPr/>
            <p:nvPr/>
          </p:nvSpPr>
          <p:spPr>
            <a:xfrm>
              <a:off x="10927192" y="37616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2" name="Rectangle 31">
              <a:extLst>
                <a:ext uri="{FF2B5EF4-FFF2-40B4-BE49-F238E27FC236}">
                  <a16:creationId xmlns:a16="http://schemas.microsoft.com/office/drawing/2014/main" id="{0CB2B545-29C6-845E-1C00-4002E066F730}"/>
                </a:ext>
              </a:extLst>
            </p:cNvPr>
            <p:cNvSpPr/>
            <p:nvPr/>
          </p:nvSpPr>
          <p:spPr>
            <a:xfrm>
              <a:off x="10790039" y="260437"/>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Rectangle 32">
              <a:extLst>
                <a:ext uri="{FF2B5EF4-FFF2-40B4-BE49-F238E27FC236}">
                  <a16:creationId xmlns:a16="http://schemas.microsoft.com/office/drawing/2014/main" id="{8FB5A0F3-62FC-80A3-29AA-8766CC46D459}"/>
                </a:ext>
              </a:extLst>
            </p:cNvPr>
            <p:cNvSpPr/>
            <p:nvPr/>
          </p:nvSpPr>
          <p:spPr>
            <a:xfrm>
              <a:off x="10835757" y="273486"/>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Rectangle 33">
              <a:extLst>
                <a:ext uri="{FF2B5EF4-FFF2-40B4-BE49-F238E27FC236}">
                  <a16:creationId xmlns:a16="http://schemas.microsoft.com/office/drawing/2014/main" id="{322841A7-E91D-53E5-FF76-72ED093A5FCD}"/>
                </a:ext>
              </a:extLst>
            </p:cNvPr>
            <p:cNvSpPr/>
            <p:nvPr/>
          </p:nvSpPr>
          <p:spPr>
            <a:xfrm>
              <a:off x="10881476" y="257815"/>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Rectangle 34">
              <a:extLst>
                <a:ext uri="{FF2B5EF4-FFF2-40B4-BE49-F238E27FC236}">
                  <a16:creationId xmlns:a16="http://schemas.microsoft.com/office/drawing/2014/main" id="{43E1447C-DA57-8B8A-A309-6056319BA155}"/>
                </a:ext>
              </a:extLst>
            </p:cNvPr>
            <p:cNvSpPr/>
            <p:nvPr/>
          </p:nvSpPr>
          <p:spPr>
            <a:xfrm>
              <a:off x="10927195" y="233606"/>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6" name="Rectangle 35">
              <a:extLst>
                <a:ext uri="{FF2B5EF4-FFF2-40B4-BE49-F238E27FC236}">
                  <a16:creationId xmlns:a16="http://schemas.microsoft.com/office/drawing/2014/main" id="{18FB39D7-C60D-3764-8B88-FD208E99DB8C}"/>
                </a:ext>
              </a:extLst>
            </p:cNvPr>
            <p:cNvSpPr/>
            <p:nvPr/>
          </p:nvSpPr>
          <p:spPr>
            <a:xfrm>
              <a:off x="10927192" y="281183"/>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7" name="Rectangle 36">
              <a:extLst>
                <a:ext uri="{FF2B5EF4-FFF2-40B4-BE49-F238E27FC236}">
                  <a16:creationId xmlns:a16="http://schemas.microsoft.com/office/drawing/2014/main" id="{FD0379E1-83E3-D760-D379-1979689F47C9}"/>
                </a:ext>
              </a:extLst>
            </p:cNvPr>
            <p:cNvSpPr/>
            <p:nvPr/>
          </p:nvSpPr>
          <p:spPr>
            <a:xfrm>
              <a:off x="10927192" y="328585"/>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Rectangle 37">
              <a:extLst>
                <a:ext uri="{FF2B5EF4-FFF2-40B4-BE49-F238E27FC236}">
                  <a16:creationId xmlns:a16="http://schemas.microsoft.com/office/drawing/2014/main" id="{D588437E-74E9-E7CD-7B52-EB4F8471DF98}"/>
                </a:ext>
              </a:extLst>
            </p:cNvPr>
            <p:cNvSpPr/>
            <p:nvPr/>
          </p:nvSpPr>
          <p:spPr>
            <a:xfrm>
              <a:off x="10927192" y="42299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9" name="Rectangle 38">
              <a:extLst>
                <a:ext uri="{FF2B5EF4-FFF2-40B4-BE49-F238E27FC236}">
                  <a16:creationId xmlns:a16="http://schemas.microsoft.com/office/drawing/2014/main" id="{C6F1C0B7-5967-DE1B-2720-9C6EEFCBEC6F}"/>
                </a:ext>
              </a:extLst>
            </p:cNvPr>
            <p:cNvSpPr/>
            <p:nvPr/>
          </p:nvSpPr>
          <p:spPr>
            <a:xfrm>
              <a:off x="10790038" y="39759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0" name="Rectangle 39">
              <a:extLst>
                <a:ext uri="{FF2B5EF4-FFF2-40B4-BE49-F238E27FC236}">
                  <a16:creationId xmlns:a16="http://schemas.microsoft.com/office/drawing/2014/main" id="{5AA32692-F265-10E8-7330-42BDA56E4477}"/>
                </a:ext>
              </a:extLst>
            </p:cNvPr>
            <p:cNvSpPr/>
            <p:nvPr/>
          </p:nvSpPr>
          <p:spPr>
            <a:xfrm>
              <a:off x="10971848" y="35187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 name="Rectangle 40">
              <a:extLst>
                <a:ext uri="{FF2B5EF4-FFF2-40B4-BE49-F238E27FC236}">
                  <a16:creationId xmlns:a16="http://schemas.microsoft.com/office/drawing/2014/main" id="{D4D8CC37-6222-289A-625E-F008FEF0D95B}"/>
                </a:ext>
              </a:extLst>
            </p:cNvPr>
            <p:cNvSpPr/>
            <p:nvPr/>
          </p:nvSpPr>
          <p:spPr>
            <a:xfrm>
              <a:off x="10971847" y="30361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2" name="Rectangle 41">
              <a:extLst>
                <a:ext uri="{FF2B5EF4-FFF2-40B4-BE49-F238E27FC236}">
                  <a16:creationId xmlns:a16="http://schemas.microsoft.com/office/drawing/2014/main" id="{30D7C49B-09C7-7533-FF10-89B68E97DA8E}"/>
                </a:ext>
              </a:extLst>
            </p:cNvPr>
            <p:cNvSpPr/>
            <p:nvPr/>
          </p:nvSpPr>
          <p:spPr>
            <a:xfrm>
              <a:off x="10927192" y="185187"/>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3" name="Rectangle 42">
              <a:extLst>
                <a:ext uri="{FF2B5EF4-FFF2-40B4-BE49-F238E27FC236}">
                  <a16:creationId xmlns:a16="http://schemas.microsoft.com/office/drawing/2014/main" id="{97237E08-5091-1687-AC70-45A31DF931CC}"/>
                </a:ext>
              </a:extLst>
            </p:cNvPr>
            <p:cNvSpPr/>
            <p:nvPr/>
          </p:nvSpPr>
          <p:spPr>
            <a:xfrm>
              <a:off x="10881471" y="208046"/>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4" name="Rectangle 43">
              <a:extLst>
                <a:ext uri="{FF2B5EF4-FFF2-40B4-BE49-F238E27FC236}">
                  <a16:creationId xmlns:a16="http://schemas.microsoft.com/office/drawing/2014/main" id="{F5F79E67-9C23-4337-DFC6-5924213864CE}"/>
                </a:ext>
              </a:extLst>
            </p:cNvPr>
            <p:cNvSpPr/>
            <p:nvPr/>
          </p:nvSpPr>
          <p:spPr>
            <a:xfrm>
              <a:off x="10835749" y="22574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5" name="Rectangle 44">
              <a:extLst>
                <a:ext uri="{FF2B5EF4-FFF2-40B4-BE49-F238E27FC236}">
                  <a16:creationId xmlns:a16="http://schemas.microsoft.com/office/drawing/2014/main" id="{0F736262-B429-6F07-468B-C4AFABFCFD18}"/>
                </a:ext>
              </a:extLst>
            </p:cNvPr>
            <p:cNvSpPr/>
            <p:nvPr/>
          </p:nvSpPr>
          <p:spPr>
            <a:xfrm>
              <a:off x="10788970" y="21205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6" name="Rectangle 45">
              <a:extLst>
                <a:ext uri="{FF2B5EF4-FFF2-40B4-BE49-F238E27FC236}">
                  <a16:creationId xmlns:a16="http://schemas.microsoft.com/office/drawing/2014/main" id="{A04502ED-A100-B91E-DE45-B3C840B64E2F}"/>
                </a:ext>
              </a:extLst>
            </p:cNvPr>
            <p:cNvSpPr/>
            <p:nvPr/>
          </p:nvSpPr>
          <p:spPr>
            <a:xfrm>
              <a:off x="10971847" y="254401"/>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7" name="Rectangle 46">
              <a:extLst>
                <a:ext uri="{FF2B5EF4-FFF2-40B4-BE49-F238E27FC236}">
                  <a16:creationId xmlns:a16="http://schemas.microsoft.com/office/drawing/2014/main" id="{AE42E5D0-0880-F405-F6B2-B2190E0FD55F}"/>
                </a:ext>
              </a:extLst>
            </p:cNvPr>
            <p:cNvSpPr/>
            <p:nvPr/>
          </p:nvSpPr>
          <p:spPr>
            <a:xfrm>
              <a:off x="11016503" y="316661"/>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8" name="Rectangle 47">
              <a:extLst>
                <a:ext uri="{FF2B5EF4-FFF2-40B4-BE49-F238E27FC236}">
                  <a16:creationId xmlns:a16="http://schemas.microsoft.com/office/drawing/2014/main" id="{0C2D1FF7-974A-E7D2-A83D-FC4A072395F1}"/>
                </a:ext>
              </a:extLst>
            </p:cNvPr>
            <p:cNvSpPr/>
            <p:nvPr/>
          </p:nvSpPr>
          <p:spPr>
            <a:xfrm>
              <a:off x="11061158" y="346985"/>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9" name="Rectangle 48">
              <a:extLst>
                <a:ext uri="{FF2B5EF4-FFF2-40B4-BE49-F238E27FC236}">
                  <a16:creationId xmlns:a16="http://schemas.microsoft.com/office/drawing/2014/main" id="{1BF9C275-DC70-EC1C-C9FC-F52323B3D96E}"/>
                </a:ext>
              </a:extLst>
            </p:cNvPr>
            <p:cNvSpPr/>
            <p:nvPr/>
          </p:nvSpPr>
          <p:spPr>
            <a:xfrm>
              <a:off x="11061157" y="301266"/>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0" name="Rectangle 49">
              <a:extLst>
                <a:ext uri="{FF2B5EF4-FFF2-40B4-BE49-F238E27FC236}">
                  <a16:creationId xmlns:a16="http://schemas.microsoft.com/office/drawing/2014/main" id="{1E142C0B-F55A-F611-73F0-962A03C2FE2A}"/>
                </a:ext>
              </a:extLst>
            </p:cNvPr>
            <p:cNvSpPr/>
            <p:nvPr/>
          </p:nvSpPr>
          <p:spPr>
            <a:xfrm>
              <a:off x="11110852" y="31799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1" name="Rectangle 50">
              <a:extLst>
                <a:ext uri="{FF2B5EF4-FFF2-40B4-BE49-F238E27FC236}">
                  <a16:creationId xmlns:a16="http://schemas.microsoft.com/office/drawing/2014/main" id="{9EB091F7-26B7-5C0D-02C5-4CC053BD7BF2}"/>
                </a:ext>
              </a:extLst>
            </p:cNvPr>
            <p:cNvSpPr/>
            <p:nvPr/>
          </p:nvSpPr>
          <p:spPr>
            <a:xfrm>
              <a:off x="11110851" y="27094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2" name="Rectangle 51">
              <a:extLst>
                <a:ext uri="{FF2B5EF4-FFF2-40B4-BE49-F238E27FC236}">
                  <a16:creationId xmlns:a16="http://schemas.microsoft.com/office/drawing/2014/main" id="{6CD20F63-30AD-2767-9160-8D75663BCF4D}"/>
                </a:ext>
              </a:extLst>
            </p:cNvPr>
            <p:cNvSpPr/>
            <p:nvPr/>
          </p:nvSpPr>
          <p:spPr>
            <a:xfrm>
              <a:off x="11061157" y="254401"/>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3" name="Rectangle 52">
              <a:extLst>
                <a:ext uri="{FF2B5EF4-FFF2-40B4-BE49-F238E27FC236}">
                  <a16:creationId xmlns:a16="http://schemas.microsoft.com/office/drawing/2014/main" id="{5327321E-1F8C-B6F6-F6B1-1B903F184E9A}"/>
                </a:ext>
              </a:extLst>
            </p:cNvPr>
            <p:cNvSpPr/>
            <p:nvPr/>
          </p:nvSpPr>
          <p:spPr>
            <a:xfrm>
              <a:off x="11157251" y="33187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4" name="Rectangle 53">
              <a:extLst>
                <a:ext uri="{FF2B5EF4-FFF2-40B4-BE49-F238E27FC236}">
                  <a16:creationId xmlns:a16="http://schemas.microsoft.com/office/drawing/2014/main" id="{E29FA7F5-2D0E-97D9-FFF5-F7341C58BABB}"/>
                </a:ext>
              </a:extLst>
            </p:cNvPr>
            <p:cNvSpPr/>
            <p:nvPr/>
          </p:nvSpPr>
          <p:spPr>
            <a:xfrm>
              <a:off x="11157251" y="285438"/>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5" name="Rectangle 54">
              <a:extLst>
                <a:ext uri="{FF2B5EF4-FFF2-40B4-BE49-F238E27FC236}">
                  <a16:creationId xmlns:a16="http://schemas.microsoft.com/office/drawing/2014/main" id="{A2BDAE83-4544-7C09-5185-0DCD49486D13}"/>
                </a:ext>
              </a:extLst>
            </p:cNvPr>
            <p:cNvSpPr/>
            <p:nvPr/>
          </p:nvSpPr>
          <p:spPr>
            <a:xfrm>
              <a:off x="11110850" y="222993"/>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6" name="Rectangle 55">
              <a:extLst>
                <a:ext uri="{FF2B5EF4-FFF2-40B4-BE49-F238E27FC236}">
                  <a16:creationId xmlns:a16="http://schemas.microsoft.com/office/drawing/2014/main" id="{0E1ACA4D-4D10-F558-8393-535949F1E3FE}"/>
                </a:ext>
              </a:extLst>
            </p:cNvPr>
            <p:cNvSpPr/>
            <p:nvPr/>
          </p:nvSpPr>
          <p:spPr>
            <a:xfrm>
              <a:off x="11016393" y="269129"/>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7" name="Rectangle 56">
              <a:extLst>
                <a:ext uri="{FF2B5EF4-FFF2-40B4-BE49-F238E27FC236}">
                  <a16:creationId xmlns:a16="http://schemas.microsoft.com/office/drawing/2014/main" id="{CE04D371-0152-3743-7C84-5AA157DAADC0}"/>
                </a:ext>
              </a:extLst>
            </p:cNvPr>
            <p:cNvSpPr/>
            <p:nvPr/>
          </p:nvSpPr>
          <p:spPr>
            <a:xfrm>
              <a:off x="11062112" y="391373"/>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Rectangle 57">
              <a:extLst>
                <a:ext uri="{FF2B5EF4-FFF2-40B4-BE49-F238E27FC236}">
                  <a16:creationId xmlns:a16="http://schemas.microsoft.com/office/drawing/2014/main" id="{C389345F-D66C-D570-A91E-451E1E14CEAF}"/>
                </a:ext>
              </a:extLst>
            </p:cNvPr>
            <p:cNvSpPr/>
            <p:nvPr/>
          </p:nvSpPr>
          <p:spPr>
            <a:xfrm>
              <a:off x="11017243" y="454936"/>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9" name="Rectangle 58">
              <a:extLst>
                <a:ext uri="{FF2B5EF4-FFF2-40B4-BE49-F238E27FC236}">
                  <a16:creationId xmlns:a16="http://schemas.microsoft.com/office/drawing/2014/main" id="{78B5DAD8-8958-CAE9-C6BF-96A02E92F3DF}"/>
                </a:ext>
              </a:extLst>
            </p:cNvPr>
            <p:cNvSpPr/>
            <p:nvPr/>
          </p:nvSpPr>
          <p:spPr>
            <a:xfrm>
              <a:off x="11017601" y="409975"/>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0" name="Rectangle 59">
              <a:extLst>
                <a:ext uri="{FF2B5EF4-FFF2-40B4-BE49-F238E27FC236}">
                  <a16:creationId xmlns:a16="http://schemas.microsoft.com/office/drawing/2014/main" id="{2258EA91-78B9-9992-70F9-2E0411CE5EB1}"/>
                </a:ext>
              </a:extLst>
            </p:cNvPr>
            <p:cNvSpPr/>
            <p:nvPr/>
          </p:nvSpPr>
          <p:spPr>
            <a:xfrm>
              <a:off x="10835748" y="461453"/>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1" name="Rectangle 60">
              <a:extLst>
                <a:ext uri="{FF2B5EF4-FFF2-40B4-BE49-F238E27FC236}">
                  <a16:creationId xmlns:a16="http://schemas.microsoft.com/office/drawing/2014/main" id="{5503C427-A64E-6272-FD70-CABA75CB97BB}"/>
                </a:ext>
              </a:extLst>
            </p:cNvPr>
            <p:cNvSpPr/>
            <p:nvPr/>
          </p:nvSpPr>
          <p:spPr>
            <a:xfrm>
              <a:off x="10927713" y="46982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2" name="Rectangle 61">
              <a:extLst>
                <a:ext uri="{FF2B5EF4-FFF2-40B4-BE49-F238E27FC236}">
                  <a16:creationId xmlns:a16="http://schemas.microsoft.com/office/drawing/2014/main" id="{88E3EFE2-BC44-A70A-4695-EA7E28547304}"/>
                </a:ext>
              </a:extLst>
            </p:cNvPr>
            <p:cNvSpPr/>
            <p:nvPr/>
          </p:nvSpPr>
          <p:spPr>
            <a:xfrm>
              <a:off x="10697227" y="385697"/>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3" name="Rectangle 62">
              <a:extLst>
                <a:ext uri="{FF2B5EF4-FFF2-40B4-BE49-F238E27FC236}">
                  <a16:creationId xmlns:a16="http://schemas.microsoft.com/office/drawing/2014/main" id="{215361D5-BEE9-479F-0E12-CFDB0CEBBB49}"/>
                </a:ext>
              </a:extLst>
            </p:cNvPr>
            <p:cNvSpPr/>
            <p:nvPr/>
          </p:nvSpPr>
          <p:spPr>
            <a:xfrm>
              <a:off x="10697298" y="43320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4" name="Rectangle 63">
              <a:extLst>
                <a:ext uri="{FF2B5EF4-FFF2-40B4-BE49-F238E27FC236}">
                  <a16:creationId xmlns:a16="http://schemas.microsoft.com/office/drawing/2014/main" id="{2F6C1A81-F2CA-302F-3C97-A5594DD7BF60}"/>
                </a:ext>
              </a:extLst>
            </p:cNvPr>
            <p:cNvSpPr/>
            <p:nvPr/>
          </p:nvSpPr>
          <p:spPr>
            <a:xfrm>
              <a:off x="10744165" y="464083"/>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5" name="Rectangle 64">
              <a:extLst>
                <a:ext uri="{FF2B5EF4-FFF2-40B4-BE49-F238E27FC236}">
                  <a16:creationId xmlns:a16="http://schemas.microsoft.com/office/drawing/2014/main" id="{DAF0A12A-15C9-31F4-55FD-1975EAC77D1F}"/>
                </a:ext>
              </a:extLst>
            </p:cNvPr>
            <p:cNvSpPr/>
            <p:nvPr/>
          </p:nvSpPr>
          <p:spPr>
            <a:xfrm>
              <a:off x="10971843" y="44122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6" name="Rectangle 65">
              <a:extLst>
                <a:ext uri="{FF2B5EF4-FFF2-40B4-BE49-F238E27FC236}">
                  <a16:creationId xmlns:a16="http://schemas.microsoft.com/office/drawing/2014/main" id="{AE7A1B59-70E7-6A3D-F122-D9CE054DD237}"/>
                </a:ext>
              </a:extLst>
            </p:cNvPr>
            <p:cNvSpPr/>
            <p:nvPr/>
          </p:nvSpPr>
          <p:spPr>
            <a:xfrm>
              <a:off x="11110849" y="358819"/>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7" name="Rectangle 66">
              <a:extLst>
                <a:ext uri="{FF2B5EF4-FFF2-40B4-BE49-F238E27FC236}">
                  <a16:creationId xmlns:a16="http://schemas.microsoft.com/office/drawing/2014/main" id="{E41B0E0E-8098-B748-A704-AF6161D043D9}"/>
                </a:ext>
              </a:extLst>
            </p:cNvPr>
            <p:cNvSpPr/>
            <p:nvPr/>
          </p:nvSpPr>
          <p:spPr>
            <a:xfrm>
              <a:off x="10790557" y="441286"/>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8" name="Rectangle 67">
              <a:extLst>
                <a:ext uri="{FF2B5EF4-FFF2-40B4-BE49-F238E27FC236}">
                  <a16:creationId xmlns:a16="http://schemas.microsoft.com/office/drawing/2014/main" id="{8AE1464F-45C2-AA35-595C-829132F306A6}"/>
                </a:ext>
              </a:extLst>
            </p:cNvPr>
            <p:cNvSpPr/>
            <p:nvPr/>
          </p:nvSpPr>
          <p:spPr>
            <a:xfrm>
              <a:off x="10881454" y="44236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9" name="Rectangle 68">
              <a:extLst>
                <a:ext uri="{FF2B5EF4-FFF2-40B4-BE49-F238E27FC236}">
                  <a16:creationId xmlns:a16="http://schemas.microsoft.com/office/drawing/2014/main" id="{52B01EDD-8501-FBB3-E1ED-605400411B3C}"/>
                </a:ext>
              </a:extLst>
            </p:cNvPr>
            <p:cNvSpPr/>
            <p:nvPr/>
          </p:nvSpPr>
          <p:spPr>
            <a:xfrm>
              <a:off x="11017242" y="365586"/>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0" name="Rectangle 69">
              <a:extLst>
                <a:ext uri="{FF2B5EF4-FFF2-40B4-BE49-F238E27FC236}">
                  <a16:creationId xmlns:a16="http://schemas.microsoft.com/office/drawing/2014/main" id="{434F0006-784C-9B20-13EE-C3B10924B49B}"/>
                </a:ext>
              </a:extLst>
            </p:cNvPr>
            <p:cNvSpPr/>
            <p:nvPr/>
          </p:nvSpPr>
          <p:spPr>
            <a:xfrm>
              <a:off x="10971844" y="397592"/>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1" name="Rectangle 70">
              <a:extLst>
                <a:ext uri="{FF2B5EF4-FFF2-40B4-BE49-F238E27FC236}">
                  <a16:creationId xmlns:a16="http://schemas.microsoft.com/office/drawing/2014/main" id="{CAABAEA7-D9B6-26E3-0111-6BCDBED6583B}"/>
                </a:ext>
              </a:extLst>
            </p:cNvPr>
            <p:cNvSpPr/>
            <p:nvPr/>
          </p:nvSpPr>
          <p:spPr>
            <a:xfrm>
              <a:off x="10836752" y="415673"/>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2" name="Rectangle 71">
              <a:extLst>
                <a:ext uri="{FF2B5EF4-FFF2-40B4-BE49-F238E27FC236}">
                  <a16:creationId xmlns:a16="http://schemas.microsoft.com/office/drawing/2014/main" id="{B71885B2-E58D-BD1A-D3FF-786D8EB8737E}"/>
                </a:ext>
              </a:extLst>
            </p:cNvPr>
            <p:cNvSpPr/>
            <p:nvPr/>
          </p:nvSpPr>
          <p:spPr>
            <a:xfrm>
              <a:off x="10745319" y="371088"/>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3" name="Rectangle 72">
              <a:extLst>
                <a:ext uri="{FF2B5EF4-FFF2-40B4-BE49-F238E27FC236}">
                  <a16:creationId xmlns:a16="http://schemas.microsoft.com/office/drawing/2014/main" id="{839A5F5C-942D-E4AA-521F-D3AACD09694E}"/>
                </a:ext>
              </a:extLst>
            </p:cNvPr>
            <p:cNvSpPr/>
            <p:nvPr/>
          </p:nvSpPr>
          <p:spPr>
            <a:xfrm>
              <a:off x="10697604" y="344731"/>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4" name="Rectangle 73">
              <a:extLst>
                <a:ext uri="{FF2B5EF4-FFF2-40B4-BE49-F238E27FC236}">
                  <a16:creationId xmlns:a16="http://schemas.microsoft.com/office/drawing/2014/main" id="{9AA97F4F-5FBF-2EE2-6FA3-8E5B21930C3B}"/>
                </a:ext>
              </a:extLst>
            </p:cNvPr>
            <p:cNvSpPr/>
            <p:nvPr/>
          </p:nvSpPr>
          <p:spPr>
            <a:xfrm>
              <a:off x="10743323" y="418365"/>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5" name="Rectangle 74">
              <a:extLst>
                <a:ext uri="{FF2B5EF4-FFF2-40B4-BE49-F238E27FC236}">
                  <a16:creationId xmlns:a16="http://schemas.microsoft.com/office/drawing/2014/main" id="{9E0E535C-9711-8FCF-D5EC-8C9804594CB5}"/>
                </a:ext>
              </a:extLst>
            </p:cNvPr>
            <p:cNvSpPr/>
            <p:nvPr/>
          </p:nvSpPr>
          <p:spPr>
            <a:xfrm>
              <a:off x="10648490" y="43456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6" name="Rectangle 75">
              <a:extLst>
                <a:ext uri="{FF2B5EF4-FFF2-40B4-BE49-F238E27FC236}">
                  <a16:creationId xmlns:a16="http://schemas.microsoft.com/office/drawing/2014/main" id="{2988353F-7906-0A86-0AD5-7B5639DF9A88}"/>
                </a:ext>
              </a:extLst>
            </p:cNvPr>
            <p:cNvSpPr/>
            <p:nvPr/>
          </p:nvSpPr>
          <p:spPr>
            <a:xfrm>
              <a:off x="10697226" y="478922"/>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7" name="Rectangle 76">
              <a:extLst>
                <a:ext uri="{FF2B5EF4-FFF2-40B4-BE49-F238E27FC236}">
                  <a16:creationId xmlns:a16="http://schemas.microsoft.com/office/drawing/2014/main" id="{D77C10BF-C823-EDC3-C941-2AEB40397EBC}"/>
                </a:ext>
              </a:extLst>
            </p:cNvPr>
            <p:cNvSpPr/>
            <p:nvPr/>
          </p:nvSpPr>
          <p:spPr>
            <a:xfrm>
              <a:off x="10648490" y="482071"/>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8" name="Rectangle 77">
              <a:extLst>
                <a:ext uri="{FF2B5EF4-FFF2-40B4-BE49-F238E27FC236}">
                  <a16:creationId xmlns:a16="http://schemas.microsoft.com/office/drawing/2014/main" id="{459BF7D6-53DA-47CD-BCE9-A96BC3E77C6E}"/>
                </a:ext>
              </a:extLst>
            </p:cNvPr>
            <p:cNvSpPr/>
            <p:nvPr/>
          </p:nvSpPr>
          <p:spPr>
            <a:xfrm>
              <a:off x="10602658" y="49663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9" name="Rectangle 78">
              <a:extLst>
                <a:ext uri="{FF2B5EF4-FFF2-40B4-BE49-F238E27FC236}">
                  <a16:creationId xmlns:a16="http://schemas.microsoft.com/office/drawing/2014/main" id="{3EE942DE-5A82-B6DC-638D-53466EFE5FD3}"/>
                </a:ext>
              </a:extLst>
            </p:cNvPr>
            <p:cNvSpPr/>
            <p:nvPr/>
          </p:nvSpPr>
          <p:spPr>
            <a:xfrm>
              <a:off x="10648660" y="529578"/>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0" name="Rectangle 79">
              <a:extLst>
                <a:ext uri="{FF2B5EF4-FFF2-40B4-BE49-F238E27FC236}">
                  <a16:creationId xmlns:a16="http://schemas.microsoft.com/office/drawing/2014/main" id="{43200CF4-923D-90B8-698A-F004B9A2EB52}"/>
                </a:ext>
              </a:extLst>
            </p:cNvPr>
            <p:cNvSpPr/>
            <p:nvPr/>
          </p:nvSpPr>
          <p:spPr>
            <a:xfrm>
              <a:off x="10974752" y="21528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1" name="Rectangle 80">
              <a:extLst>
                <a:ext uri="{FF2B5EF4-FFF2-40B4-BE49-F238E27FC236}">
                  <a16:creationId xmlns:a16="http://schemas.microsoft.com/office/drawing/2014/main" id="{247547F9-4998-77E2-BB05-655FB47BD13C}"/>
                </a:ext>
              </a:extLst>
            </p:cNvPr>
            <p:cNvSpPr/>
            <p:nvPr/>
          </p:nvSpPr>
          <p:spPr>
            <a:xfrm>
              <a:off x="11019939" y="2215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2" name="Rectangle 81">
              <a:extLst>
                <a:ext uri="{FF2B5EF4-FFF2-40B4-BE49-F238E27FC236}">
                  <a16:creationId xmlns:a16="http://schemas.microsoft.com/office/drawing/2014/main" id="{45DD6065-DDB1-D54D-ED6E-19BFC5E30585}"/>
                </a:ext>
              </a:extLst>
            </p:cNvPr>
            <p:cNvSpPr/>
            <p:nvPr/>
          </p:nvSpPr>
          <p:spPr>
            <a:xfrm>
              <a:off x="11064062" y="20767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3" name="Rectangle 82">
              <a:extLst>
                <a:ext uri="{FF2B5EF4-FFF2-40B4-BE49-F238E27FC236}">
                  <a16:creationId xmlns:a16="http://schemas.microsoft.com/office/drawing/2014/main" id="{E3E1D7EA-52CB-4E12-344A-25F995058232}"/>
                </a:ext>
              </a:extLst>
            </p:cNvPr>
            <p:cNvSpPr/>
            <p:nvPr/>
          </p:nvSpPr>
          <p:spPr>
            <a:xfrm>
              <a:off x="11021922" y="17397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4" name="Rectangle 83">
              <a:extLst>
                <a:ext uri="{FF2B5EF4-FFF2-40B4-BE49-F238E27FC236}">
                  <a16:creationId xmlns:a16="http://schemas.microsoft.com/office/drawing/2014/main" id="{B0DF2C56-DBE8-B6B0-AABF-72E94FAF246A}"/>
                </a:ext>
              </a:extLst>
            </p:cNvPr>
            <p:cNvSpPr/>
            <p:nvPr/>
          </p:nvSpPr>
          <p:spPr>
            <a:xfrm>
              <a:off x="10975816" y="166569"/>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5" name="Rectangle 84">
              <a:extLst>
                <a:ext uri="{FF2B5EF4-FFF2-40B4-BE49-F238E27FC236}">
                  <a16:creationId xmlns:a16="http://schemas.microsoft.com/office/drawing/2014/main" id="{8261E397-6D89-06A5-EC6A-73CD438CF1F3}"/>
                </a:ext>
              </a:extLst>
            </p:cNvPr>
            <p:cNvSpPr/>
            <p:nvPr/>
          </p:nvSpPr>
          <p:spPr>
            <a:xfrm>
              <a:off x="11066967" y="17011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6" name="Rectangle 85">
              <a:extLst>
                <a:ext uri="{FF2B5EF4-FFF2-40B4-BE49-F238E27FC236}">
                  <a16:creationId xmlns:a16="http://schemas.microsoft.com/office/drawing/2014/main" id="{3DEEF76D-9B3A-5C2D-63F2-20F0EE6C157E}"/>
                </a:ext>
              </a:extLst>
            </p:cNvPr>
            <p:cNvSpPr/>
            <p:nvPr/>
          </p:nvSpPr>
          <p:spPr>
            <a:xfrm>
              <a:off x="11110848" y="1795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7" name="Rectangle 86">
              <a:extLst>
                <a:ext uri="{FF2B5EF4-FFF2-40B4-BE49-F238E27FC236}">
                  <a16:creationId xmlns:a16="http://schemas.microsoft.com/office/drawing/2014/main" id="{D16D4823-43C3-B0DA-DD7C-E00498D8B45A}"/>
                </a:ext>
              </a:extLst>
            </p:cNvPr>
            <p:cNvSpPr/>
            <p:nvPr/>
          </p:nvSpPr>
          <p:spPr>
            <a:xfrm>
              <a:off x="11110847" y="13157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8" name="Rectangle 87">
              <a:extLst>
                <a:ext uri="{FF2B5EF4-FFF2-40B4-BE49-F238E27FC236}">
                  <a16:creationId xmlns:a16="http://schemas.microsoft.com/office/drawing/2014/main" id="{4E4C1B5D-940F-D557-34A8-D34CC94FE5F9}"/>
                </a:ext>
              </a:extLst>
            </p:cNvPr>
            <p:cNvSpPr/>
            <p:nvPr/>
          </p:nvSpPr>
          <p:spPr>
            <a:xfrm>
              <a:off x="11068028" y="123706"/>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ctangle 88">
              <a:extLst>
                <a:ext uri="{FF2B5EF4-FFF2-40B4-BE49-F238E27FC236}">
                  <a16:creationId xmlns:a16="http://schemas.microsoft.com/office/drawing/2014/main" id="{A727886F-B9FE-4C5C-C005-41F307CE151D}"/>
                </a:ext>
              </a:extLst>
            </p:cNvPr>
            <p:cNvSpPr/>
            <p:nvPr/>
          </p:nvSpPr>
          <p:spPr>
            <a:xfrm>
              <a:off x="10744049" y="50640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0" name="Rectangle 89">
              <a:extLst>
                <a:ext uri="{FF2B5EF4-FFF2-40B4-BE49-F238E27FC236}">
                  <a16:creationId xmlns:a16="http://schemas.microsoft.com/office/drawing/2014/main" id="{1D7EF634-63AF-3B6C-962D-831648A08CEB}"/>
                </a:ext>
              </a:extLst>
            </p:cNvPr>
            <p:cNvSpPr/>
            <p:nvPr/>
          </p:nvSpPr>
          <p:spPr>
            <a:xfrm>
              <a:off x="10791851" y="48688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2" name="Rectangle 91">
              <a:extLst>
                <a:ext uri="{FF2B5EF4-FFF2-40B4-BE49-F238E27FC236}">
                  <a16:creationId xmlns:a16="http://schemas.microsoft.com/office/drawing/2014/main" id="{5219193B-9F30-4B09-735C-109B64683CC3}"/>
                </a:ext>
              </a:extLst>
            </p:cNvPr>
            <p:cNvSpPr/>
            <p:nvPr/>
          </p:nvSpPr>
          <p:spPr>
            <a:xfrm>
              <a:off x="10603762" y="54267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3" name="Rectangle 92">
              <a:extLst>
                <a:ext uri="{FF2B5EF4-FFF2-40B4-BE49-F238E27FC236}">
                  <a16:creationId xmlns:a16="http://schemas.microsoft.com/office/drawing/2014/main" id="{8474516D-29D2-FD31-1534-655C73972DE6}"/>
                </a:ext>
              </a:extLst>
            </p:cNvPr>
            <p:cNvSpPr/>
            <p:nvPr/>
          </p:nvSpPr>
          <p:spPr>
            <a:xfrm>
              <a:off x="10554935" y="52114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4" name="Rectangle 93">
              <a:extLst>
                <a:ext uri="{FF2B5EF4-FFF2-40B4-BE49-F238E27FC236}">
                  <a16:creationId xmlns:a16="http://schemas.microsoft.com/office/drawing/2014/main" id="{E5F442F5-C0DE-6DAD-B696-05F3E7A60780}"/>
                </a:ext>
              </a:extLst>
            </p:cNvPr>
            <p:cNvSpPr/>
            <p:nvPr/>
          </p:nvSpPr>
          <p:spPr>
            <a:xfrm>
              <a:off x="10554934" y="56552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5" name="Rectangle 94">
              <a:extLst>
                <a:ext uri="{FF2B5EF4-FFF2-40B4-BE49-F238E27FC236}">
                  <a16:creationId xmlns:a16="http://schemas.microsoft.com/office/drawing/2014/main" id="{FDBB998B-E6C0-2DAB-F1EE-05C10B364063}"/>
                </a:ext>
              </a:extLst>
            </p:cNvPr>
            <p:cNvSpPr/>
            <p:nvPr/>
          </p:nvSpPr>
          <p:spPr>
            <a:xfrm>
              <a:off x="10508026" y="54553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6" name="Rectangle 95">
              <a:extLst>
                <a:ext uri="{FF2B5EF4-FFF2-40B4-BE49-F238E27FC236}">
                  <a16:creationId xmlns:a16="http://schemas.microsoft.com/office/drawing/2014/main" id="{C86F8535-E583-734C-DE8B-284F687A7025}"/>
                </a:ext>
              </a:extLst>
            </p:cNvPr>
            <p:cNvSpPr/>
            <p:nvPr/>
          </p:nvSpPr>
          <p:spPr>
            <a:xfrm>
              <a:off x="10695313" y="52267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7" name="Rectangle 96">
              <a:extLst>
                <a:ext uri="{FF2B5EF4-FFF2-40B4-BE49-F238E27FC236}">
                  <a16:creationId xmlns:a16="http://schemas.microsoft.com/office/drawing/2014/main" id="{6947B126-92B0-AC68-81B2-C93C2B15C3DC}"/>
                </a:ext>
              </a:extLst>
            </p:cNvPr>
            <p:cNvSpPr/>
            <p:nvPr/>
          </p:nvSpPr>
          <p:spPr>
            <a:xfrm>
              <a:off x="11157248" y="379440"/>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8" name="Rectangle 97">
              <a:extLst>
                <a:ext uri="{FF2B5EF4-FFF2-40B4-BE49-F238E27FC236}">
                  <a16:creationId xmlns:a16="http://schemas.microsoft.com/office/drawing/2014/main" id="{BCDE2DDF-39EB-483E-32AD-C412E6F9BC74}"/>
                </a:ext>
              </a:extLst>
            </p:cNvPr>
            <p:cNvSpPr/>
            <p:nvPr/>
          </p:nvSpPr>
          <p:spPr>
            <a:xfrm>
              <a:off x="11159589" y="2386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9" name="Rectangle 98">
              <a:extLst>
                <a:ext uri="{FF2B5EF4-FFF2-40B4-BE49-F238E27FC236}">
                  <a16:creationId xmlns:a16="http://schemas.microsoft.com/office/drawing/2014/main" id="{A6348CE3-FFAA-440E-73E7-01DB54ECE450}"/>
                </a:ext>
              </a:extLst>
            </p:cNvPr>
            <p:cNvSpPr/>
            <p:nvPr/>
          </p:nvSpPr>
          <p:spPr>
            <a:xfrm>
              <a:off x="11157732" y="19387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0" name="Rectangle 99">
              <a:extLst>
                <a:ext uri="{FF2B5EF4-FFF2-40B4-BE49-F238E27FC236}">
                  <a16:creationId xmlns:a16="http://schemas.microsoft.com/office/drawing/2014/main" id="{DD49B971-BD88-0D0A-3A22-92C7F69A96D5}"/>
                </a:ext>
              </a:extLst>
            </p:cNvPr>
            <p:cNvSpPr/>
            <p:nvPr/>
          </p:nvSpPr>
          <p:spPr>
            <a:xfrm>
              <a:off x="11159253" y="15051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1" name="Rectangle 100">
              <a:extLst>
                <a:ext uri="{FF2B5EF4-FFF2-40B4-BE49-F238E27FC236}">
                  <a16:creationId xmlns:a16="http://schemas.microsoft.com/office/drawing/2014/main" id="{63AC9170-EC94-61BB-28DA-981191B2A31F}"/>
                </a:ext>
              </a:extLst>
            </p:cNvPr>
            <p:cNvSpPr/>
            <p:nvPr/>
          </p:nvSpPr>
          <p:spPr>
            <a:xfrm>
              <a:off x="11160962" y="10700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2" name="Rectangle 101">
              <a:extLst>
                <a:ext uri="{FF2B5EF4-FFF2-40B4-BE49-F238E27FC236}">
                  <a16:creationId xmlns:a16="http://schemas.microsoft.com/office/drawing/2014/main" id="{72DA5F27-5349-28AA-2212-76CA72071B66}"/>
                </a:ext>
              </a:extLst>
            </p:cNvPr>
            <p:cNvSpPr/>
            <p:nvPr/>
          </p:nvSpPr>
          <p:spPr>
            <a:xfrm>
              <a:off x="11113747" y="8727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104" name="TextBox 103">
            <a:extLst>
              <a:ext uri="{FF2B5EF4-FFF2-40B4-BE49-F238E27FC236}">
                <a16:creationId xmlns:a16="http://schemas.microsoft.com/office/drawing/2014/main" id="{C4FA35D1-63EF-E7F0-2FEC-20545C912227}"/>
              </a:ext>
            </a:extLst>
          </p:cNvPr>
          <p:cNvSpPr txBox="1"/>
          <p:nvPr/>
        </p:nvSpPr>
        <p:spPr>
          <a:xfrm>
            <a:off x="9817479" y="241281"/>
            <a:ext cx="2354446" cy="707886"/>
          </a:xfrm>
          <a:prstGeom prst="rect">
            <a:avLst/>
          </a:prstGeom>
          <a:noFill/>
          <a:ln>
            <a:noFill/>
          </a:ln>
        </p:spPr>
        <p:txBody>
          <a:bodyPr wrap="square" rtlCol="0">
            <a:spAutoFit/>
          </a:bodyPr>
          <a:lstStyle/>
          <a:p>
            <a:r>
              <a:rPr lang="pt-BR" sz="4000" dirty="0">
                <a:ln>
                  <a:solidFill>
                    <a:schemeClr val="accent4">
                      <a:lumMod val="75000"/>
                    </a:schemeClr>
                  </a:solidFill>
                </a:ln>
                <a:solidFill>
                  <a:schemeClr val="accent4"/>
                </a:solidFill>
                <a:latin typeface="Aharoni" panose="02010803020104030203" pitchFamily="2" charset="-79"/>
                <a:cs typeface="Aharoni" panose="02010803020104030203" pitchFamily="2" charset="-79"/>
              </a:rPr>
              <a:t>Biota</a:t>
            </a:r>
            <a:r>
              <a:rPr lang="pt-BR" sz="4000" dirty="0">
                <a:ln>
                  <a:solidFill>
                    <a:srgbClr val="0070C0"/>
                  </a:solidFill>
                </a:ln>
                <a:solidFill>
                  <a:srgbClr val="00B0F0"/>
                </a:solidFill>
                <a:latin typeface="Aharoni" panose="02010803020104030203" pitchFamily="2" charset="-79"/>
                <a:cs typeface="Aharoni" panose="02010803020104030203" pitchFamily="2" charset="-79"/>
              </a:rPr>
              <a:t>Phy</a:t>
            </a:r>
          </a:p>
        </p:txBody>
      </p:sp>
      <p:sp>
        <p:nvSpPr>
          <p:cNvPr id="110" name="Diagonal Stripe 109">
            <a:extLst>
              <a:ext uri="{FF2B5EF4-FFF2-40B4-BE49-F238E27FC236}">
                <a16:creationId xmlns:a16="http://schemas.microsoft.com/office/drawing/2014/main" id="{00371B63-E8F9-65B3-901A-36FAC4396286}"/>
              </a:ext>
            </a:extLst>
          </p:cNvPr>
          <p:cNvSpPr/>
          <p:nvPr/>
        </p:nvSpPr>
        <p:spPr>
          <a:xfrm rot="9634976">
            <a:off x="11891684" y="551970"/>
            <a:ext cx="282564" cy="265833"/>
          </a:xfrm>
          <a:prstGeom prst="diagStripe">
            <a:avLst>
              <a:gd name="adj" fmla="val 92636"/>
            </a:avLst>
          </a:prstGeom>
          <a:solidFill>
            <a:srgbClr val="E11101"/>
          </a:solidFill>
          <a:ln>
            <a:solidFill>
              <a:srgbClr val="E11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112" name="Diagonal Stripe 111">
            <a:extLst>
              <a:ext uri="{FF2B5EF4-FFF2-40B4-BE49-F238E27FC236}">
                <a16:creationId xmlns:a16="http://schemas.microsoft.com/office/drawing/2014/main" id="{5700BB48-80A5-C20E-B50B-593219737C13}"/>
              </a:ext>
            </a:extLst>
          </p:cNvPr>
          <p:cNvSpPr/>
          <p:nvPr/>
        </p:nvSpPr>
        <p:spPr>
          <a:xfrm rot="18842577">
            <a:off x="9747324" y="434920"/>
            <a:ext cx="282564" cy="265833"/>
          </a:xfrm>
          <a:prstGeom prst="diagStripe">
            <a:avLst>
              <a:gd name="adj" fmla="val 92636"/>
            </a:avLst>
          </a:prstGeom>
          <a:solidFill>
            <a:srgbClr val="E11101"/>
          </a:solidFill>
          <a:ln>
            <a:solidFill>
              <a:srgbClr val="E11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114" name="Straight Connector 113">
            <a:extLst>
              <a:ext uri="{FF2B5EF4-FFF2-40B4-BE49-F238E27FC236}">
                <a16:creationId xmlns:a16="http://schemas.microsoft.com/office/drawing/2014/main" id="{CCC73027-A282-9614-917F-90D3341D2A4D}"/>
              </a:ext>
            </a:extLst>
          </p:cNvPr>
          <p:cNvCxnSpPr>
            <a:cxnSpLocks/>
          </p:cNvCxnSpPr>
          <p:nvPr/>
        </p:nvCxnSpPr>
        <p:spPr>
          <a:xfrm>
            <a:off x="0" y="6336568"/>
            <a:ext cx="12210400" cy="0"/>
          </a:xfrm>
          <a:prstGeom prst="line">
            <a:avLst/>
          </a:prstGeom>
          <a:ln w="38100">
            <a:solidFill>
              <a:srgbClr val="E11101"/>
            </a:solidFill>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78137549-73FA-337E-1A1A-4C809DF8315F}"/>
              </a:ext>
            </a:extLst>
          </p:cNvPr>
          <p:cNvSpPr txBox="1"/>
          <p:nvPr/>
        </p:nvSpPr>
        <p:spPr>
          <a:xfrm>
            <a:off x="-9088" y="6354856"/>
            <a:ext cx="12210344" cy="499438"/>
          </a:xfrm>
          <a:prstGeom prst="rect">
            <a:avLst/>
          </a:prstGeom>
          <a:solidFill>
            <a:schemeClr val="bg1">
              <a:lumMod val="95000"/>
            </a:schemeClr>
          </a:solidFill>
        </p:spPr>
        <p:txBody>
          <a:bodyPr wrap="square" rtlCol="0">
            <a:spAutoFit/>
          </a:bodyPr>
          <a:lstStyle/>
          <a:p>
            <a:endParaRPr lang="pt-BR" dirty="0"/>
          </a:p>
        </p:txBody>
      </p:sp>
      <p:sp>
        <p:nvSpPr>
          <p:cNvPr id="118" name="Slide Number Placeholder 117">
            <a:extLst>
              <a:ext uri="{FF2B5EF4-FFF2-40B4-BE49-F238E27FC236}">
                <a16:creationId xmlns:a16="http://schemas.microsoft.com/office/drawing/2014/main" id="{17DD33B6-40C6-D9A3-3DC8-4A975BF9FFFA}"/>
              </a:ext>
            </a:extLst>
          </p:cNvPr>
          <p:cNvSpPr>
            <a:spLocks noGrp="1"/>
          </p:cNvSpPr>
          <p:nvPr>
            <p:ph type="sldNum" sz="quarter" idx="12"/>
          </p:nvPr>
        </p:nvSpPr>
        <p:spPr/>
        <p:txBody>
          <a:bodyPr/>
          <a:lstStyle/>
          <a:p>
            <a:fld id="{F82A09A3-C412-4A54-B77C-B6A9426666EF}" type="slidenum">
              <a:rPr lang="pt-BR" sz="1800" smtClean="0">
                <a:solidFill>
                  <a:srgbClr val="E11101"/>
                </a:solidFill>
              </a:rPr>
              <a:t>35</a:t>
            </a:fld>
            <a:endParaRPr lang="pt-BR" sz="1800" dirty="0">
              <a:solidFill>
                <a:srgbClr val="E11101"/>
              </a:solidFill>
            </a:endParaRPr>
          </a:p>
        </p:txBody>
      </p:sp>
      <p:cxnSp>
        <p:nvCxnSpPr>
          <p:cNvPr id="120" name="Straight Connector 119">
            <a:extLst>
              <a:ext uri="{FF2B5EF4-FFF2-40B4-BE49-F238E27FC236}">
                <a16:creationId xmlns:a16="http://schemas.microsoft.com/office/drawing/2014/main" id="{C124C382-8D57-D22B-726C-5EE83341EFF6}"/>
              </a:ext>
            </a:extLst>
          </p:cNvPr>
          <p:cNvCxnSpPr>
            <a:cxnSpLocks/>
          </p:cNvCxnSpPr>
          <p:nvPr/>
        </p:nvCxnSpPr>
        <p:spPr>
          <a:xfrm>
            <a:off x="0" y="1010029"/>
            <a:ext cx="12210400" cy="0"/>
          </a:xfrm>
          <a:prstGeom prst="line">
            <a:avLst/>
          </a:prstGeom>
          <a:ln w="38100">
            <a:solidFill>
              <a:srgbClr val="E1110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397887B-8383-5628-0F74-FECA620E220A}"/>
              </a:ext>
            </a:extLst>
          </p:cNvPr>
          <p:cNvSpPr txBox="1"/>
          <p:nvPr/>
        </p:nvSpPr>
        <p:spPr>
          <a:xfrm>
            <a:off x="155926" y="2874184"/>
            <a:ext cx="11877040" cy="1569660"/>
          </a:xfrm>
          <a:prstGeom prst="rect">
            <a:avLst/>
          </a:prstGeom>
          <a:noFill/>
        </p:spPr>
        <p:txBody>
          <a:bodyPr wrap="square" rtlCol="0">
            <a:spAutoFit/>
          </a:bodyPr>
          <a:lstStyle/>
          <a:p>
            <a:pPr algn="ctr"/>
            <a:r>
              <a:rPr lang="en-US" sz="4800" dirty="0">
                <a:ln>
                  <a:solidFill>
                    <a:schemeClr val="bg1">
                      <a:lumMod val="95000"/>
                    </a:schemeClr>
                  </a:solidFill>
                </a:ln>
                <a:solidFill>
                  <a:schemeClr val="tx1">
                    <a:lumMod val="65000"/>
                    <a:lumOff val="35000"/>
                  </a:schemeClr>
                </a:solidFill>
                <a:latin typeface="Aharoni" panose="02010803020104030203" pitchFamily="2" charset="-79"/>
                <a:cs typeface="Aharoni" panose="02010803020104030203" pitchFamily="2" charset="-79"/>
              </a:rPr>
              <a:t>Species Distribution Models: What are they? How to Create One?</a:t>
            </a:r>
            <a:endParaRPr lang="pt-BR" sz="4800" dirty="0">
              <a:ln>
                <a:solidFill>
                  <a:schemeClr val="bg1">
                    <a:lumMod val="95000"/>
                  </a:schemeClr>
                </a:solidFill>
              </a:ln>
              <a:solidFill>
                <a:schemeClr val="tx1">
                  <a:lumMod val="65000"/>
                  <a:lumOff val="35000"/>
                </a:schemeClr>
              </a:solidFill>
              <a:latin typeface="Aharoni" panose="02010803020104030203" pitchFamily="2" charset="-79"/>
              <a:cs typeface="Aharoni" panose="02010803020104030203" pitchFamily="2" charset="-79"/>
            </a:endParaRPr>
          </a:p>
        </p:txBody>
      </p:sp>
      <p:sp>
        <p:nvSpPr>
          <p:cNvPr id="105" name="TextBox 104">
            <a:extLst>
              <a:ext uri="{FF2B5EF4-FFF2-40B4-BE49-F238E27FC236}">
                <a16:creationId xmlns:a16="http://schemas.microsoft.com/office/drawing/2014/main" id="{CC6FC3F6-EF9E-FDAA-B59B-8B7DD2798862}"/>
              </a:ext>
            </a:extLst>
          </p:cNvPr>
          <p:cNvSpPr txBox="1"/>
          <p:nvPr/>
        </p:nvSpPr>
        <p:spPr>
          <a:xfrm>
            <a:off x="155926" y="1394153"/>
            <a:ext cx="11877040" cy="830997"/>
          </a:xfrm>
          <a:prstGeom prst="rect">
            <a:avLst/>
          </a:prstGeom>
          <a:noFill/>
        </p:spPr>
        <p:txBody>
          <a:bodyPr wrap="square" rtlCol="0">
            <a:spAutoFit/>
          </a:bodyPr>
          <a:lstStyle/>
          <a:p>
            <a:pPr algn="ctr"/>
            <a:r>
              <a:rPr lang="en-US" sz="4800" dirty="0">
                <a:ln>
                  <a:solidFill>
                    <a:schemeClr val="bg1">
                      <a:lumMod val="95000"/>
                    </a:schemeClr>
                  </a:solidFill>
                </a:ln>
                <a:solidFill>
                  <a:srgbClr val="E11101"/>
                </a:solidFill>
                <a:latin typeface="Aharoni" panose="02010803020104030203" pitchFamily="2" charset="-79"/>
                <a:cs typeface="Aharoni" panose="02010803020104030203" pitchFamily="2" charset="-79"/>
              </a:rPr>
              <a:t>Webinar 6</a:t>
            </a:r>
            <a:endParaRPr lang="pt-BR" sz="4800" dirty="0">
              <a:ln>
                <a:solidFill>
                  <a:schemeClr val="bg1">
                    <a:lumMod val="95000"/>
                  </a:schemeClr>
                </a:solidFill>
              </a:ln>
              <a:solidFill>
                <a:srgbClr val="E1110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7201144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extBox 90">
            <a:extLst>
              <a:ext uri="{FF2B5EF4-FFF2-40B4-BE49-F238E27FC236}">
                <a16:creationId xmlns:a16="http://schemas.microsoft.com/office/drawing/2014/main" id="{A62C383B-AE48-8033-9CF2-FC1E1E250D7C}"/>
              </a:ext>
            </a:extLst>
          </p:cNvPr>
          <p:cNvSpPr txBox="1"/>
          <p:nvPr/>
        </p:nvSpPr>
        <p:spPr>
          <a:xfrm>
            <a:off x="-9088" y="6354856"/>
            <a:ext cx="12210344" cy="499438"/>
          </a:xfrm>
          <a:prstGeom prst="rect">
            <a:avLst/>
          </a:prstGeom>
          <a:solidFill>
            <a:schemeClr val="bg1">
              <a:lumMod val="95000"/>
            </a:schemeClr>
          </a:solidFill>
        </p:spPr>
        <p:txBody>
          <a:bodyPr wrap="square" rtlCol="0">
            <a:spAutoFit/>
          </a:bodyPr>
          <a:lstStyle/>
          <a:p>
            <a:endParaRPr lang="pt-BR" dirty="0"/>
          </a:p>
        </p:txBody>
      </p:sp>
      <p:sp>
        <p:nvSpPr>
          <p:cNvPr id="5" name="TextBox 4">
            <a:extLst>
              <a:ext uri="{FF2B5EF4-FFF2-40B4-BE49-F238E27FC236}">
                <a16:creationId xmlns:a16="http://schemas.microsoft.com/office/drawing/2014/main" id="{C6DD56C3-694B-5538-9446-36BEE6A2BBCD}"/>
              </a:ext>
            </a:extLst>
          </p:cNvPr>
          <p:cNvSpPr txBox="1"/>
          <p:nvPr/>
        </p:nvSpPr>
        <p:spPr>
          <a:xfrm>
            <a:off x="0" y="4189"/>
            <a:ext cx="12192000" cy="1005840"/>
          </a:xfrm>
          <a:prstGeom prst="rect">
            <a:avLst/>
          </a:prstGeom>
          <a:solidFill>
            <a:schemeClr val="bg1">
              <a:lumMod val="95000"/>
            </a:schemeClr>
          </a:solidFill>
        </p:spPr>
        <p:txBody>
          <a:bodyPr wrap="square" rtlCol="0">
            <a:spAutoFit/>
          </a:bodyPr>
          <a:lstStyle/>
          <a:p>
            <a:endParaRPr lang="pt-BR" dirty="0"/>
          </a:p>
        </p:txBody>
      </p:sp>
      <p:grpSp>
        <p:nvGrpSpPr>
          <p:cNvPr id="103" name="Group 102">
            <a:extLst>
              <a:ext uri="{FF2B5EF4-FFF2-40B4-BE49-F238E27FC236}">
                <a16:creationId xmlns:a16="http://schemas.microsoft.com/office/drawing/2014/main" id="{4C7D0A52-ACD4-290B-96D6-3FFC607FD06E}"/>
              </a:ext>
            </a:extLst>
          </p:cNvPr>
          <p:cNvGrpSpPr/>
          <p:nvPr/>
        </p:nvGrpSpPr>
        <p:grpSpPr>
          <a:xfrm>
            <a:off x="10581163" y="333235"/>
            <a:ext cx="698655" cy="523978"/>
            <a:chOff x="10508026" y="87270"/>
            <a:chExt cx="698655" cy="523978"/>
          </a:xfrm>
        </p:grpSpPr>
        <p:sp>
          <p:nvSpPr>
            <p:cNvPr id="14" name="Rectangle 13">
              <a:extLst>
                <a:ext uri="{FF2B5EF4-FFF2-40B4-BE49-F238E27FC236}">
                  <a16:creationId xmlns:a16="http://schemas.microsoft.com/office/drawing/2014/main" id="{9090B215-52B2-E5E9-28F8-334394C0A9AF}"/>
                </a:ext>
              </a:extLst>
            </p:cNvPr>
            <p:cNvSpPr/>
            <p:nvPr/>
          </p:nvSpPr>
          <p:spPr>
            <a:xfrm>
              <a:off x="10698603" y="29901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1" name="Rectangle 20">
              <a:extLst>
                <a:ext uri="{FF2B5EF4-FFF2-40B4-BE49-F238E27FC236}">
                  <a16:creationId xmlns:a16="http://schemas.microsoft.com/office/drawing/2014/main" id="{D715393E-0566-2A14-A033-BE0685CCF25D}"/>
                </a:ext>
              </a:extLst>
            </p:cNvPr>
            <p:cNvSpPr/>
            <p:nvPr/>
          </p:nvSpPr>
          <p:spPr>
            <a:xfrm>
              <a:off x="10744322" y="27615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2" name="Rectangle 21">
              <a:extLst>
                <a:ext uri="{FF2B5EF4-FFF2-40B4-BE49-F238E27FC236}">
                  <a16:creationId xmlns:a16="http://schemas.microsoft.com/office/drawing/2014/main" id="{5A31F202-07C4-9C35-D883-4A5C9F4E9238}"/>
                </a:ext>
              </a:extLst>
            </p:cNvPr>
            <p:cNvSpPr/>
            <p:nvPr/>
          </p:nvSpPr>
          <p:spPr>
            <a:xfrm>
              <a:off x="10744321" y="32187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3" name="Rectangle 22">
              <a:extLst>
                <a:ext uri="{FF2B5EF4-FFF2-40B4-BE49-F238E27FC236}">
                  <a16:creationId xmlns:a16="http://schemas.microsoft.com/office/drawing/2014/main" id="{CE0B3671-F393-9692-CBF1-F9C3842D9D96}"/>
                </a:ext>
              </a:extLst>
            </p:cNvPr>
            <p:cNvSpPr/>
            <p:nvPr/>
          </p:nvSpPr>
          <p:spPr>
            <a:xfrm>
              <a:off x="10790040" y="35330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4" name="Rectangle 23">
              <a:extLst>
                <a:ext uri="{FF2B5EF4-FFF2-40B4-BE49-F238E27FC236}">
                  <a16:creationId xmlns:a16="http://schemas.microsoft.com/office/drawing/2014/main" id="{7366142B-51C4-040F-CF33-984C08271572}"/>
                </a:ext>
              </a:extLst>
            </p:cNvPr>
            <p:cNvSpPr/>
            <p:nvPr/>
          </p:nvSpPr>
          <p:spPr>
            <a:xfrm>
              <a:off x="10790040" y="30901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5" name="Rectangle 24">
              <a:extLst>
                <a:ext uri="{FF2B5EF4-FFF2-40B4-BE49-F238E27FC236}">
                  <a16:creationId xmlns:a16="http://schemas.microsoft.com/office/drawing/2014/main" id="{C569A300-30B7-A94C-13F2-6BA29CCBB1C1}"/>
                </a:ext>
              </a:extLst>
            </p:cNvPr>
            <p:cNvSpPr/>
            <p:nvPr/>
          </p:nvSpPr>
          <p:spPr>
            <a:xfrm>
              <a:off x="10835759" y="36759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6" name="Rectangle 25">
              <a:extLst>
                <a:ext uri="{FF2B5EF4-FFF2-40B4-BE49-F238E27FC236}">
                  <a16:creationId xmlns:a16="http://schemas.microsoft.com/office/drawing/2014/main" id="{E1E172D3-A44E-A508-5AF3-51D020E85978}"/>
                </a:ext>
              </a:extLst>
            </p:cNvPr>
            <p:cNvSpPr/>
            <p:nvPr/>
          </p:nvSpPr>
          <p:spPr>
            <a:xfrm>
              <a:off x="10835758" y="321872"/>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Rectangle 26">
              <a:extLst>
                <a:ext uri="{FF2B5EF4-FFF2-40B4-BE49-F238E27FC236}">
                  <a16:creationId xmlns:a16="http://schemas.microsoft.com/office/drawing/2014/main" id="{371E4CE3-D151-B8FC-581F-8F35244DE1EA}"/>
                </a:ext>
              </a:extLst>
            </p:cNvPr>
            <p:cNvSpPr/>
            <p:nvPr/>
          </p:nvSpPr>
          <p:spPr>
            <a:xfrm>
              <a:off x="10882536" y="304884"/>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8" name="Rectangle 27">
              <a:extLst>
                <a:ext uri="{FF2B5EF4-FFF2-40B4-BE49-F238E27FC236}">
                  <a16:creationId xmlns:a16="http://schemas.microsoft.com/office/drawing/2014/main" id="{D1E3801A-1393-3A16-D790-9E5243303E57}"/>
                </a:ext>
              </a:extLst>
            </p:cNvPr>
            <p:cNvSpPr/>
            <p:nvPr/>
          </p:nvSpPr>
          <p:spPr>
            <a:xfrm>
              <a:off x="10881477" y="35330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9" name="Rectangle 28">
              <a:extLst>
                <a:ext uri="{FF2B5EF4-FFF2-40B4-BE49-F238E27FC236}">
                  <a16:creationId xmlns:a16="http://schemas.microsoft.com/office/drawing/2014/main" id="{E67F7EA1-1846-084E-A725-81821F10C599}"/>
                </a:ext>
              </a:extLst>
            </p:cNvPr>
            <p:cNvSpPr/>
            <p:nvPr/>
          </p:nvSpPr>
          <p:spPr>
            <a:xfrm>
              <a:off x="10881477" y="40013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0" name="Rectangle 29">
              <a:extLst>
                <a:ext uri="{FF2B5EF4-FFF2-40B4-BE49-F238E27FC236}">
                  <a16:creationId xmlns:a16="http://schemas.microsoft.com/office/drawing/2014/main" id="{839263C3-C5CE-712D-1887-CBC276721F23}"/>
                </a:ext>
              </a:extLst>
            </p:cNvPr>
            <p:cNvSpPr/>
            <p:nvPr/>
          </p:nvSpPr>
          <p:spPr>
            <a:xfrm>
              <a:off x="10927192" y="37616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2" name="Rectangle 31">
              <a:extLst>
                <a:ext uri="{FF2B5EF4-FFF2-40B4-BE49-F238E27FC236}">
                  <a16:creationId xmlns:a16="http://schemas.microsoft.com/office/drawing/2014/main" id="{0CB2B545-29C6-845E-1C00-4002E066F730}"/>
                </a:ext>
              </a:extLst>
            </p:cNvPr>
            <p:cNvSpPr/>
            <p:nvPr/>
          </p:nvSpPr>
          <p:spPr>
            <a:xfrm>
              <a:off x="10790039" y="260437"/>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Rectangle 32">
              <a:extLst>
                <a:ext uri="{FF2B5EF4-FFF2-40B4-BE49-F238E27FC236}">
                  <a16:creationId xmlns:a16="http://schemas.microsoft.com/office/drawing/2014/main" id="{8FB5A0F3-62FC-80A3-29AA-8766CC46D459}"/>
                </a:ext>
              </a:extLst>
            </p:cNvPr>
            <p:cNvSpPr/>
            <p:nvPr/>
          </p:nvSpPr>
          <p:spPr>
            <a:xfrm>
              <a:off x="10835757" y="273486"/>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Rectangle 33">
              <a:extLst>
                <a:ext uri="{FF2B5EF4-FFF2-40B4-BE49-F238E27FC236}">
                  <a16:creationId xmlns:a16="http://schemas.microsoft.com/office/drawing/2014/main" id="{322841A7-E91D-53E5-FF76-72ED093A5FCD}"/>
                </a:ext>
              </a:extLst>
            </p:cNvPr>
            <p:cNvSpPr/>
            <p:nvPr/>
          </p:nvSpPr>
          <p:spPr>
            <a:xfrm>
              <a:off x="10881476" y="257815"/>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Rectangle 34">
              <a:extLst>
                <a:ext uri="{FF2B5EF4-FFF2-40B4-BE49-F238E27FC236}">
                  <a16:creationId xmlns:a16="http://schemas.microsoft.com/office/drawing/2014/main" id="{43E1447C-DA57-8B8A-A309-6056319BA155}"/>
                </a:ext>
              </a:extLst>
            </p:cNvPr>
            <p:cNvSpPr/>
            <p:nvPr/>
          </p:nvSpPr>
          <p:spPr>
            <a:xfrm>
              <a:off x="10927195" y="233606"/>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6" name="Rectangle 35">
              <a:extLst>
                <a:ext uri="{FF2B5EF4-FFF2-40B4-BE49-F238E27FC236}">
                  <a16:creationId xmlns:a16="http://schemas.microsoft.com/office/drawing/2014/main" id="{18FB39D7-C60D-3764-8B88-FD208E99DB8C}"/>
                </a:ext>
              </a:extLst>
            </p:cNvPr>
            <p:cNvSpPr/>
            <p:nvPr/>
          </p:nvSpPr>
          <p:spPr>
            <a:xfrm>
              <a:off x="10927192" y="281183"/>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7" name="Rectangle 36">
              <a:extLst>
                <a:ext uri="{FF2B5EF4-FFF2-40B4-BE49-F238E27FC236}">
                  <a16:creationId xmlns:a16="http://schemas.microsoft.com/office/drawing/2014/main" id="{FD0379E1-83E3-D760-D379-1979689F47C9}"/>
                </a:ext>
              </a:extLst>
            </p:cNvPr>
            <p:cNvSpPr/>
            <p:nvPr/>
          </p:nvSpPr>
          <p:spPr>
            <a:xfrm>
              <a:off x="10927192" y="328585"/>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Rectangle 37">
              <a:extLst>
                <a:ext uri="{FF2B5EF4-FFF2-40B4-BE49-F238E27FC236}">
                  <a16:creationId xmlns:a16="http://schemas.microsoft.com/office/drawing/2014/main" id="{D588437E-74E9-E7CD-7B52-EB4F8471DF98}"/>
                </a:ext>
              </a:extLst>
            </p:cNvPr>
            <p:cNvSpPr/>
            <p:nvPr/>
          </p:nvSpPr>
          <p:spPr>
            <a:xfrm>
              <a:off x="10927192" y="42299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9" name="Rectangle 38">
              <a:extLst>
                <a:ext uri="{FF2B5EF4-FFF2-40B4-BE49-F238E27FC236}">
                  <a16:creationId xmlns:a16="http://schemas.microsoft.com/office/drawing/2014/main" id="{C6F1C0B7-5967-DE1B-2720-9C6EEFCBEC6F}"/>
                </a:ext>
              </a:extLst>
            </p:cNvPr>
            <p:cNvSpPr/>
            <p:nvPr/>
          </p:nvSpPr>
          <p:spPr>
            <a:xfrm>
              <a:off x="10790038" y="39759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0" name="Rectangle 39">
              <a:extLst>
                <a:ext uri="{FF2B5EF4-FFF2-40B4-BE49-F238E27FC236}">
                  <a16:creationId xmlns:a16="http://schemas.microsoft.com/office/drawing/2014/main" id="{5AA32692-F265-10E8-7330-42BDA56E4477}"/>
                </a:ext>
              </a:extLst>
            </p:cNvPr>
            <p:cNvSpPr/>
            <p:nvPr/>
          </p:nvSpPr>
          <p:spPr>
            <a:xfrm>
              <a:off x="10971848" y="35187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 name="Rectangle 40">
              <a:extLst>
                <a:ext uri="{FF2B5EF4-FFF2-40B4-BE49-F238E27FC236}">
                  <a16:creationId xmlns:a16="http://schemas.microsoft.com/office/drawing/2014/main" id="{D4D8CC37-6222-289A-625E-F008FEF0D95B}"/>
                </a:ext>
              </a:extLst>
            </p:cNvPr>
            <p:cNvSpPr/>
            <p:nvPr/>
          </p:nvSpPr>
          <p:spPr>
            <a:xfrm>
              <a:off x="10971847" y="30361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2" name="Rectangle 41">
              <a:extLst>
                <a:ext uri="{FF2B5EF4-FFF2-40B4-BE49-F238E27FC236}">
                  <a16:creationId xmlns:a16="http://schemas.microsoft.com/office/drawing/2014/main" id="{30D7C49B-09C7-7533-FF10-89B68E97DA8E}"/>
                </a:ext>
              </a:extLst>
            </p:cNvPr>
            <p:cNvSpPr/>
            <p:nvPr/>
          </p:nvSpPr>
          <p:spPr>
            <a:xfrm>
              <a:off x="10927192" y="185187"/>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3" name="Rectangle 42">
              <a:extLst>
                <a:ext uri="{FF2B5EF4-FFF2-40B4-BE49-F238E27FC236}">
                  <a16:creationId xmlns:a16="http://schemas.microsoft.com/office/drawing/2014/main" id="{97237E08-5091-1687-AC70-45A31DF931CC}"/>
                </a:ext>
              </a:extLst>
            </p:cNvPr>
            <p:cNvSpPr/>
            <p:nvPr/>
          </p:nvSpPr>
          <p:spPr>
            <a:xfrm>
              <a:off x="10881471" y="208046"/>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4" name="Rectangle 43">
              <a:extLst>
                <a:ext uri="{FF2B5EF4-FFF2-40B4-BE49-F238E27FC236}">
                  <a16:creationId xmlns:a16="http://schemas.microsoft.com/office/drawing/2014/main" id="{F5F79E67-9C23-4337-DFC6-5924213864CE}"/>
                </a:ext>
              </a:extLst>
            </p:cNvPr>
            <p:cNvSpPr/>
            <p:nvPr/>
          </p:nvSpPr>
          <p:spPr>
            <a:xfrm>
              <a:off x="10835749" y="22574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5" name="Rectangle 44">
              <a:extLst>
                <a:ext uri="{FF2B5EF4-FFF2-40B4-BE49-F238E27FC236}">
                  <a16:creationId xmlns:a16="http://schemas.microsoft.com/office/drawing/2014/main" id="{0F736262-B429-6F07-468B-C4AFABFCFD18}"/>
                </a:ext>
              </a:extLst>
            </p:cNvPr>
            <p:cNvSpPr/>
            <p:nvPr/>
          </p:nvSpPr>
          <p:spPr>
            <a:xfrm>
              <a:off x="10788970" y="21205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6" name="Rectangle 45">
              <a:extLst>
                <a:ext uri="{FF2B5EF4-FFF2-40B4-BE49-F238E27FC236}">
                  <a16:creationId xmlns:a16="http://schemas.microsoft.com/office/drawing/2014/main" id="{A04502ED-A100-B91E-DE45-B3C840B64E2F}"/>
                </a:ext>
              </a:extLst>
            </p:cNvPr>
            <p:cNvSpPr/>
            <p:nvPr/>
          </p:nvSpPr>
          <p:spPr>
            <a:xfrm>
              <a:off x="10971847" y="254401"/>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7" name="Rectangle 46">
              <a:extLst>
                <a:ext uri="{FF2B5EF4-FFF2-40B4-BE49-F238E27FC236}">
                  <a16:creationId xmlns:a16="http://schemas.microsoft.com/office/drawing/2014/main" id="{AE42E5D0-0880-F405-F6B2-B2190E0FD55F}"/>
                </a:ext>
              </a:extLst>
            </p:cNvPr>
            <p:cNvSpPr/>
            <p:nvPr/>
          </p:nvSpPr>
          <p:spPr>
            <a:xfrm>
              <a:off x="11016503" y="316661"/>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8" name="Rectangle 47">
              <a:extLst>
                <a:ext uri="{FF2B5EF4-FFF2-40B4-BE49-F238E27FC236}">
                  <a16:creationId xmlns:a16="http://schemas.microsoft.com/office/drawing/2014/main" id="{0C2D1FF7-974A-E7D2-A83D-FC4A072395F1}"/>
                </a:ext>
              </a:extLst>
            </p:cNvPr>
            <p:cNvSpPr/>
            <p:nvPr/>
          </p:nvSpPr>
          <p:spPr>
            <a:xfrm>
              <a:off x="11061158" y="346985"/>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9" name="Rectangle 48">
              <a:extLst>
                <a:ext uri="{FF2B5EF4-FFF2-40B4-BE49-F238E27FC236}">
                  <a16:creationId xmlns:a16="http://schemas.microsoft.com/office/drawing/2014/main" id="{1BF9C275-DC70-EC1C-C9FC-F52323B3D96E}"/>
                </a:ext>
              </a:extLst>
            </p:cNvPr>
            <p:cNvSpPr/>
            <p:nvPr/>
          </p:nvSpPr>
          <p:spPr>
            <a:xfrm>
              <a:off x="11061157" y="301266"/>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0" name="Rectangle 49">
              <a:extLst>
                <a:ext uri="{FF2B5EF4-FFF2-40B4-BE49-F238E27FC236}">
                  <a16:creationId xmlns:a16="http://schemas.microsoft.com/office/drawing/2014/main" id="{1E142C0B-F55A-F611-73F0-962A03C2FE2A}"/>
                </a:ext>
              </a:extLst>
            </p:cNvPr>
            <p:cNvSpPr/>
            <p:nvPr/>
          </p:nvSpPr>
          <p:spPr>
            <a:xfrm>
              <a:off x="11110852" y="31799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1" name="Rectangle 50">
              <a:extLst>
                <a:ext uri="{FF2B5EF4-FFF2-40B4-BE49-F238E27FC236}">
                  <a16:creationId xmlns:a16="http://schemas.microsoft.com/office/drawing/2014/main" id="{9EB091F7-26B7-5C0D-02C5-4CC053BD7BF2}"/>
                </a:ext>
              </a:extLst>
            </p:cNvPr>
            <p:cNvSpPr/>
            <p:nvPr/>
          </p:nvSpPr>
          <p:spPr>
            <a:xfrm>
              <a:off x="11110851" y="27094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2" name="Rectangle 51">
              <a:extLst>
                <a:ext uri="{FF2B5EF4-FFF2-40B4-BE49-F238E27FC236}">
                  <a16:creationId xmlns:a16="http://schemas.microsoft.com/office/drawing/2014/main" id="{6CD20F63-30AD-2767-9160-8D75663BCF4D}"/>
                </a:ext>
              </a:extLst>
            </p:cNvPr>
            <p:cNvSpPr/>
            <p:nvPr/>
          </p:nvSpPr>
          <p:spPr>
            <a:xfrm>
              <a:off x="11061157" y="254401"/>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3" name="Rectangle 52">
              <a:extLst>
                <a:ext uri="{FF2B5EF4-FFF2-40B4-BE49-F238E27FC236}">
                  <a16:creationId xmlns:a16="http://schemas.microsoft.com/office/drawing/2014/main" id="{5327321E-1F8C-B6F6-F6B1-1B903F184E9A}"/>
                </a:ext>
              </a:extLst>
            </p:cNvPr>
            <p:cNvSpPr/>
            <p:nvPr/>
          </p:nvSpPr>
          <p:spPr>
            <a:xfrm>
              <a:off x="11157251" y="33187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4" name="Rectangle 53">
              <a:extLst>
                <a:ext uri="{FF2B5EF4-FFF2-40B4-BE49-F238E27FC236}">
                  <a16:creationId xmlns:a16="http://schemas.microsoft.com/office/drawing/2014/main" id="{E29FA7F5-2D0E-97D9-FFF5-F7341C58BABB}"/>
                </a:ext>
              </a:extLst>
            </p:cNvPr>
            <p:cNvSpPr/>
            <p:nvPr/>
          </p:nvSpPr>
          <p:spPr>
            <a:xfrm>
              <a:off x="11157251" y="285438"/>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5" name="Rectangle 54">
              <a:extLst>
                <a:ext uri="{FF2B5EF4-FFF2-40B4-BE49-F238E27FC236}">
                  <a16:creationId xmlns:a16="http://schemas.microsoft.com/office/drawing/2014/main" id="{A2BDAE83-4544-7C09-5185-0DCD49486D13}"/>
                </a:ext>
              </a:extLst>
            </p:cNvPr>
            <p:cNvSpPr/>
            <p:nvPr/>
          </p:nvSpPr>
          <p:spPr>
            <a:xfrm>
              <a:off x="11110850" y="222993"/>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6" name="Rectangle 55">
              <a:extLst>
                <a:ext uri="{FF2B5EF4-FFF2-40B4-BE49-F238E27FC236}">
                  <a16:creationId xmlns:a16="http://schemas.microsoft.com/office/drawing/2014/main" id="{0E1ACA4D-4D10-F558-8393-535949F1E3FE}"/>
                </a:ext>
              </a:extLst>
            </p:cNvPr>
            <p:cNvSpPr/>
            <p:nvPr/>
          </p:nvSpPr>
          <p:spPr>
            <a:xfrm>
              <a:off x="11016393" y="269129"/>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7" name="Rectangle 56">
              <a:extLst>
                <a:ext uri="{FF2B5EF4-FFF2-40B4-BE49-F238E27FC236}">
                  <a16:creationId xmlns:a16="http://schemas.microsoft.com/office/drawing/2014/main" id="{CE04D371-0152-3743-7C84-5AA157DAADC0}"/>
                </a:ext>
              </a:extLst>
            </p:cNvPr>
            <p:cNvSpPr/>
            <p:nvPr/>
          </p:nvSpPr>
          <p:spPr>
            <a:xfrm>
              <a:off x="11062112" y="391373"/>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Rectangle 57">
              <a:extLst>
                <a:ext uri="{FF2B5EF4-FFF2-40B4-BE49-F238E27FC236}">
                  <a16:creationId xmlns:a16="http://schemas.microsoft.com/office/drawing/2014/main" id="{C389345F-D66C-D570-A91E-451E1E14CEAF}"/>
                </a:ext>
              </a:extLst>
            </p:cNvPr>
            <p:cNvSpPr/>
            <p:nvPr/>
          </p:nvSpPr>
          <p:spPr>
            <a:xfrm>
              <a:off x="11017243" y="454936"/>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9" name="Rectangle 58">
              <a:extLst>
                <a:ext uri="{FF2B5EF4-FFF2-40B4-BE49-F238E27FC236}">
                  <a16:creationId xmlns:a16="http://schemas.microsoft.com/office/drawing/2014/main" id="{78B5DAD8-8958-CAE9-C6BF-96A02E92F3DF}"/>
                </a:ext>
              </a:extLst>
            </p:cNvPr>
            <p:cNvSpPr/>
            <p:nvPr/>
          </p:nvSpPr>
          <p:spPr>
            <a:xfrm>
              <a:off x="11017601" y="409975"/>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0" name="Rectangle 59">
              <a:extLst>
                <a:ext uri="{FF2B5EF4-FFF2-40B4-BE49-F238E27FC236}">
                  <a16:creationId xmlns:a16="http://schemas.microsoft.com/office/drawing/2014/main" id="{2258EA91-78B9-9992-70F9-2E0411CE5EB1}"/>
                </a:ext>
              </a:extLst>
            </p:cNvPr>
            <p:cNvSpPr/>
            <p:nvPr/>
          </p:nvSpPr>
          <p:spPr>
            <a:xfrm>
              <a:off x="10835748" y="461453"/>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1" name="Rectangle 60">
              <a:extLst>
                <a:ext uri="{FF2B5EF4-FFF2-40B4-BE49-F238E27FC236}">
                  <a16:creationId xmlns:a16="http://schemas.microsoft.com/office/drawing/2014/main" id="{5503C427-A64E-6272-FD70-CABA75CB97BB}"/>
                </a:ext>
              </a:extLst>
            </p:cNvPr>
            <p:cNvSpPr/>
            <p:nvPr/>
          </p:nvSpPr>
          <p:spPr>
            <a:xfrm>
              <a:off x="10927713" y="46982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2" name="Rectangle 61">
              <a:extLst>
                <a:ext uri="{FF2B5EF4-FFF2-40B4-BE49-F238E27FC236}">
                  <a16:creationId xmlns:a16="http://schemas.microsoft.com/office/drawing/2014/main" id="{88E3EFE2-BC44-A70A-4695-EA7E28547304}"/>
                </a:ext>
              </a:extLst>
            </p:cNvPr>
            <p:cNvSpPr/>
            <p:nvPr/>
          </p:nvSpPr>
          <p:spPr>
            <a:xfrm>
              <a:off x="10697227" y="385697"/>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3" name="Rectangle 62">
              <a:extLst>
                <a:ext uri="{FF2B5EF4-FFF2-40B4-BE49-F238E27FC236}">
                  <a16:creationId xmlns:a16="http://schemas.microsoft.com/office/drawing/2014/main" id="{215361D5-BEE9-479F-0E12-CFDB0CEBBB49}"/>
                </a:ext>
              </a:extLst>
            </p:cNvPr>
            <p:cNvSpPr/>
            <p:nvPr/>
          </p:nvSpPr>
          <p:spPr>
            <a:xfrm>
              <a:off x="10697298" y="43320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4" name="Rectangle 63">
              <a:extLst>
                <a:ext uri="{FF2B5EF4-FFF2-40B4-BE49-F238E27FC236}">
                  <a16:creationId xmlns:a16="http://schemas.microsoft.com/office/drawing/2014/main" id="{2F6C1A81-F2CA-302F-3C97-A5594DD7BF60}"/>
                </a:ext>
              </a:extLst>
            </p:cNvPr>
            <p:cNvSpPr/>
            <p:nvPr/>
          </p:nvSpPr>
          <p:spPr>
            <a:xfrm>
              <a:off x="10744165" y="464083"/>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5" name="Rectangle 64">
              <a:extLst>
                <a:ext uri="{FF2B5EF4-FFF2-40B4-BE49-F238E27FC236}">
                  <a16:creationId xmlns:a16="http://schemas.microsoft.com/office/drawing/2014/main" id="{DAF0A12A-15C9-31F4-55FD-1975EAC77D1F}"/>
                </a:ext>
              </a:extLst>
            </p:cNvPr>
            <p:cNvSpPr/>
            <p:nvPr/>
          </p:nvSpPr>
          <p:spPr>
            <a:xfrm>
              <a:off x="10971843" y="44122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6" name="Rectangle 65">
              <a:extLst>
                <a:ext uri="{FF2B5EF4-FFF2-40B4-BE49-F238E27FC236}">
                  <a16:creationId xmlns:a16="http://schemas.microsoft.com/office/drawing/2014/main" id="{AE7A1B59-70E7-6A3D-F122-D9CE054DD237}"/>
                </a:ext>
              </a:extLst>
            </p:cNvPr>
            <p:cNvSpPr/>
            <p:nvPr/>
          </p:nvSpPr>
          <p:spPr>
            <a:xfrm>
              <a:off x="11110849" y="358819"/>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7" name="Rectangle 66">
              <a:extLst>
                <a:ext uri="{FF2B5EF4-FFF2-40B4-BE49-F238E27FC236}">
                  <a16:creationId xmlns:a16="http://schemas.microsoft.com/office/drawing/2014/main" id="{E41B0E0E-8098-B748-A704-AF6161D043D9}"/>
                </a:ext>
              </a:extLst>
            </p:cNvPr>
            <p:cNvSpPr/>
            <p:nvPr/>
          </p:nvSpPr>
          <p:spPr>
            <a:xfrm>
              <a:off x="10790557" y="441286"/>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8" name="Rectangle 67">
              <a:extLst>
                <a:ext uri="{FF2B5EF4-FFF2-40B4-BE49-F238E27FC236}">
                  <a16:creationId xmlns:a16="http://schemas.microsoft.com/office/drawing/2014/main" id="{8AE1464F-45C2-AA35-595C-829132F306A6}"/>
                </a:ext>
              </a:extLst>
            </p:cNvPr>
            <p:cNvSpPr/>
            <p:nvPr/>
          </p:nvSpPr>
          <p:spPr>
            <a:xfrm>
              <a:off x="10881454" y="44236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9" name="Rectangle 68">
              <a:extLst>
                <a:ext uri="{FF2B5EF4-FFF2-40B4-BE49-F238E27FC236}">
                  <a16:creationId xmlns:a16="http://schemas.microsoft.com/office/drawing/2014/main" id="{52B01EDD-8501-FBB3-E1ED-605400411B3C}"/>
                </a:ext>
              </a:extLst>
            </p:cNvPr>
            <p:cNvSpPr/>
            <p:nvPr/>
          </p:nvSpPr>
          <p:spPr>
            <a:xfrm>
              <a:off x="11017242" y="365586"/>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0" name="Rectangle 69">
              <a:extLst>
                <a:ext uri="{FF2B5EF4-FFF2-40B4-BE49-F238E27FC236}">
                  <a16:creationId xmlns:a16="http://schemas.microsoft.com/office/drawing/2014/main" id="{434F0006-784C-9B20-13EE-C3B10924B49B}"/>
                </a:ext>
              </a:extLst>
            </p:cNvPr>
            <p:cNvSpPr/>
            <p:nvPr/>
          </p:nvSpPr>
          <p:spPr>
            <a:xfrm>
              <a:off x="10971844" y="397592"/>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1" name="Rectangle 70">
              <a:extLst>
                <a:ext uri="{FF2B5EF4-FFF2-40B4-BE49-F238E27FC236}">
                  <a16:creationId xmlns:a16="http://schemas.microsoft.com/office/drawing/2014/main" id="{CAABAEA7-D9B6-26E3-0111-6BCDBED6583B}"/>
                </a:ext>
              </a:extLst>
            </p:cNvPr>
            <p:cNvSpPr/>
            <p:nvPr/>
          </p:nvSpPr>
          <p:spPr>
            <a:xfrm>
              <a:off x="10836752" y="415673"/>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2" name="Rectangle 71">
              <a:extLst>
                <a:ext uri="{FF2B5EF4-FFF2-40B4-BE49-F238E27FC236}">
                  <a16:creationId xmlns:a16="http://schemas.microsoft.com/office/drawing/2014/main" id="{B71885B2-E58D-BD1A-D3FF-786D8EB8737E}"/>
                </a:ext>
              </a:extLst>
            </p:cNvPr>
            <p:cNvSpPr/>
            <p:nvPr/>
          </p:nvSpPr>
          <p:spPr>
            <a:xfrm>
              <a:off x="10745319" y="371088"/>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3" name="Rectangle 72">
              <a:extLst>
                <a:ext uri="{FF2B5EF4-FFF2-40B4-BE49-F238E27FC236}">
                  <a16:creationId xmlns:a16="http://schemas.microsoft.com/office/drawing/2014/main" id="{839A5F5C-942D-E4AA-521F-D3AACD09694E}"/>
                </a:ext>
              </a:extLst>
            </p:cNvPr>
            <p:cNvSpPr/>
            <p:nvPr/>
          </p:nvSpPr>
          <p:spPr>
            <a:xfrm>
              <a:off x="10697604" y="344731"/>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4" name="Rectangle 73">
              <a:extLst>
                <a:ext uri="{FF2B5EF4-FFF2-40B4-BE49-F238E27FC236}">
                  <a16:creationId xmlns:a16="http://schemas.microsoft.com/office/drawing/2014/main" id="{9AA97F4F-5FBF-2EE2-6FA3-8E5B21930C3B}"/>
                </a:ext>
              </a:extLst>
            </p:cNvPr>
            <p:cNvSpPr/>
            <p:nvPr/>
          </p:nvSpPr>
          <p:spPr>
            <a:xfrm>
              <a:off x="10743323" y="418365"/>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5" name="Rectangle 74">
              <a:extLst>
                <a:ext uri="{FF2B5EF4-FFF2-40B4-BE49-F238E27FC236}">
                  <a16:creationId xmlns:a16="http://schemas.microsoft.com/office/drawing/2014/main" id="{9E0E535C-9711-8FCF-D5EC-8C9804594CB5}"/>
                </a:ext>
              </a:extLst>
            </p:cNvPr>
            <p:cNvSpPr/>
            <p:nvPr/>
          </p:nvSpPr>
          <p:spPr>
            <a:xfrm>
              <a:off x="10648490" y="43456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6" name="Rectangle 75">
              <a:extLst>
                <a:ext uri="{FF2B5EF4-FFF2-40B4-BE49-F238E27FC236}">
                  <a16:creationId xmlns:a16="http://schemas.microsoft.com/office/drawing/2014/main" id="{2988353F-7906-0A86-0AD5-7B5639DF9A88}"/>
                </a:ext>
              </a:extLst>
            </p:cNvPr>
            <p:cNvSpPr/>
            <p:nvPr/>
          </p:nvSpPr>
          <p:spPr>
            <a:xfrm>
              <a:off x="10697226" y="478922"/>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7" name="Rectangle 76">
              <a:extLst>
                <a:ext uri="{FF2B5EF4-FFF2-40B4-BE49-F238E27FC236}">
                  <a16:creationId xmlns:a16="http://schemas.microsoft.com/office/drawing/2014/main" id="{D77C10BF-C823-EDC3-C941-2AEB40397EBC}"/>
                </a:ext>
              </a:extLst>
            </p:cNvPr>
            <p:cNvSpPr/>
            <p:nvPr/>
          </p:nvSpPr>
          <p:spPr>
            <a:xfrm>
              <a:off x="10648490" y="482071"/>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8" name="Rectangle 77">
              <a:extLst>
                <a:ext uri="{FF2B5EF4-FFF2-40B4-BE49-F238E27FC236}">
                  <a16:creationId xmlns:a16="http://schemas.microsoft.com/office/drawing/2014/main" id="{459BF7D6-53DA-47CD-BCE9-A96BC3E77C6E}"/>
                </a:ext>
              </a:extLst>
            </p:cNvPr>
            <p:cNvSpPr/>
            <p:nvPr/>
          </p:nvSpPr>
          <p:spPr>
            <a:xfrm>
              <a:off x="10602658" y="49663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9" name="Rectangle 78">
              <a:extLst>
                <a:ext uri="{FF2B5EF4-FFF2-40B4-BE49-F238E27FC236}">
                  <a16:creationId xmlns:a16="http://schemas.microsoft.com/office/drawing/2014/main" id="{3EE942DE-5A82-B6DC-638D-53466EFE5FD3}"/>
                </a:ext>
              </a:extLst>
            </p:cNvPr>
            <p:cNvSpPr/>
            <p:nvPr/>
          </p:nvSpPr>
          <p:spPr>
            <a:xfrm>
              <a:off x="10648660" y="529578"/>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0" name="Rectangle 79">
              <a:extLst>
                <a:ext uri="{FF2B5EF4-FFF2-40B4-BE49-F238E27FC236}">
                  <a16:creationId xmlns:a16="http://schemas.microsoft.com/office/drawing/2014/main" id="{43200CF4-923D-90B8-698A-F004B9A2EB52}"/>
                </a:ext>
              </a:extLst>
            </p:cNvPr>
            <p:cNvSpPr/>
            <p:nvPr/>
          </p:nvSpPr>
          <p:spPr>
            <a:xfrm>
              <a:off x="10974752" y="21528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1" name="Rectangle 80">
              <a:extLst>
                <a:ext uri="{FF2B5EF4-FFF2-40B4-BE49-F238E27FC236}">
                  <a16:creationId xmlns:a16="http://schemas.microsoft.com/office/drawing/2014/main" id="{247547F9-4998-77E2-BB05-655FB47BD13C}"/>
                </a:ext>
              </a:extLst>
            </p:cNvPr>
            <p:cNvSpPr/>
            <p:nvPr/>
          </p:nvSpPr>
          <p:spPr>
            <a:xfrm>
              <a:off x="11019939" y="2215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2" name="Rectangle 81">
              <a:extLst>
                <a:ext uri="{FF2B5EF4-FFF2-40B4-BE49-F238E27FC236}">
                  <a16:creationId xmlns:a16="http://schemas.microsoft.com/office/drawing/2014/main" id="{45DD6065-DDB1-D54D-ED6E-19BFC5E30585}"/>
                </a:ext>
              </a:extLst>
            </p:cNvPr>
            <p:cNvSpPr/>
            <p:nvPr/>
          </p:nvSpPr>
          <p:spPr>
            <a:xfrm>
              <a:off x="11064062" y="20767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3" name="Rectangle 82">
              <a:extLst>
                <a:ext uri="{FF2B5EF4-FFF2-40B4-BE49-F238E27FC236}">
                  <a16:creationId xmlns:a16="http://schemas.microsoft.com/office/drawing/2014/main" id="{E3E1D7EA-52CB-4E12-344A-25F995058232}"/>
                </a:ext>
              </a:extLst>
            </p:cNvPr>
            <p:cNvSpPr/>
            <p:nvPr/>
          </p:nvSpPr>
          <p:spPr>
            <a:xfrm>
              <a:off x="11021922" y="17397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4" name="Rectangle 83">
              <a:extLst>
                <a:ext uri="{FF2B5EF4-FFF2-40B4-BE49-F238E27FC236}">
                  <a16:creationId xmlns:a16="http://schemas.microsoft.com/office/drawing/2014/main" id="{B0DF2C56-DBE8-B6B0-AABF-72E94FAF246A}"/>
                </a:ext>
              </a:extLst>
            </p:cNvPr>
            <p:cNvSpPr/>
            <p:nvPr/>
          </p:nvSpPr>
          <p:spPr>
            <a:xfrm>
              <a:off x="10975816" y="166569"/>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5" name="Rectangle 84">
              <a:extLst>
                <a:ext uri="{FF2B5EF4-FFF2-40B4-BE49-F238E27FC236}">
                  <a16:creationId xmlns:a16="http://schemas.microsoft.com/office/drawing/2014/main" id="{8261E397-6D89-06A5-EC6A-73CD438CF1F3}"/>
                </a:ext>
              </a:extLst>
            </p:cNvPr>
            <p:cNvSpPr/>
            <p:nvPr/>
          </p:nvSpPr>
          <p:spPr>
            <a:xfrm>
              <a:off x="11066967" y="17011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6" name="Rectangle 85">
              <a:extLst>
                <a:ext uri="{FF2B5EF4-FFF2-40B4-BE49-F238E27FC236}">
                  <a16:creationId xmlns:a16="http://schemas.microsoft.com/office/drawing/2014/main" id="{3DEEF76D-9B3A-5C2D-63F2-20F0EE6C157E}"/>
                </a:ext>
              </a:extLst>
            </p:cNvPr>
            <p:cNvSpPr/>
            <p:nvPr/>
          </p:nvSpPr>
          <p:spPr>
            <a:xfrm>
              <a:off x="11110848" y="1795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7" name="Rectangle 86">
              <a:extLst>
                <a:ext uri="{FF2B5EF4-FFF2-40B4-BE49-F238E27FC236}">
                  <a16:creationId xmlns:a16="http://schemas.microsoft.com/office/drawing/2014/main" id="{D16D4823-43C3-B0DA-DD7C-E00498D8B45A}"/>
                </a:ext>
              </a:extLst>
            </p:cNvPr>
            <p:cNvSpPr/>
            <p:nvPr/>
          </p:nvSpPr>
          <p:spPr>
            <a:xfrm>
              <a:off x="11110847" y="13157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8" name="Rectangle 87">
              <a:extLst>
                <a:ext uri="{FF2B5EF4-FFF2-40B4-BE49-F238E27FC236}">
                  <a16:creationId xmlns:a16="http://schemas.microsoft.com/office/drawing/2014/main" id="{4E4C1B5D-940F-D557-34A8-D34CC94FE5F9}"/>
                </a:ext>
              </a:extLst>
            </p:cNvPr>
            <p:cNvSpPr/>
            <p:nvPr/>
          </p:nvSpPr>
          <p:spPr>
            <a:xfrm>
              <a:off x="11068028" y="123706"/>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ctangle 88">
              <a:extLst>
                <a:ext uri="{FF2B5EF4-FFF2-40B4-BE49-F238E27FC236}">
                  <a16:creationId xmlns:a16="http://schemas.microsoft.com/office/drawing/2014/main" id="{A727886F-B9FE-4C5C-C005-41F307CE151D}"/>
                </a:ext>
              </a:extLst>
            </p:cNvPr>
            <p:cNvSpPr/>
            <p:nvPr/>
          </p:nvSpPr>
          <p:spPr>
            <a:xfrm>
              <a:off x="10744049" y="50640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0" name="Rectangle 89">
              <a:extLst>
                <a:ext uri="{FF2B5EF4-FFF2-40B4-BE49-F238E27FC236}">
                  <a16:creationId xmlns:a16="http://schemas.microsoft.com/office/drawing/2014/main" id="{1D7EF634-63AF-3B6C-962D-831648A08CEB}"/>
                </a:ext>
              </a:extLst>
            </p:cNvPr>
            <p:cNvSpPr/>
            <p:nvPr/>
          </p:nvSpPr>
          <p:spPr>
            <a:xfrm>
              <a:off x="10791851" y="48688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2" name="Rectangle 91">
              <a:extLst>
                <a:ext uri="{FF2B5EF4-FFF2-40B4-BE49-F238E27FC236}">
                  <a16:creationId xmlns:a16="http://schemas.microsoft.com/office/drawing/2014/main" id="{5219193B-9F30-4B09-735C-109B64683CC3}"/>
                </a:ext>
              </a:extLst>
            </p:cNvPr>
            <p:cNvSpPr/>
            <p:nvPr/>
          </p:nvSpPr>
          <p:spPr>
            <a:xfrm>
              <a:off x="10603762" y="54267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3" name="Rectangle 92">
              <a:extLst>
                <a:ext uri="{FF2B5EF4-FFF2-40B4-BE49-F238E27FC236}">
                  <a16:creationId xmlns:a16="http://schemas.microsoft.com/office/drawing/2014/main" id="{8474516D-29D2-FD31-1534-655C73972DE6}"/>
                </a:ext>
              </a:extLst>
            </p:cNvPr>
            <p:cNvSpPr/>
            <p:nvPr/>
          </p:nvSpPr>
          <p:spPr>
            <a:xfrm>
              <a:off x="10554935" y="52114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4" name="Rectangle 93">
              <a:extLst>
                <a:ext uri="{FF2B5EF4-FFF2-40B4-BE49-F238E27FC236}">
                  <a16:creationId xmlns:a16="http://schemas.microsoft.com/office/drawing/2014/main" id="{E5F442F5-C0DE-6DAD-B696-05F3E7A60780}"/>
                </a:ext>
              </a:extLst>
            </p:cNvPr>
            <p:cNvSpPr/>
            <p:nvPr/>
          </p:nvSpPr>
          <p:spPr>
            <a:xfrm>
              <a:off x="10554934" y="56552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5" name="Rectangle 94">
              <a:extLst>
                <a:ext uri="{FF2B5EF4-FFF2-40B4-BE49-F238E27FC236}">
                  <a16:creationId xmlns:a16="http://schemas.microsoft.com/office/drawing/2014/main" id="{FDBB998B-E6C0-2DAB-F1EE-05C10B364063}"/>
                </a:ext>
              </a:extLst>
            </p:cNvPr>
            <p:cNvSpPr/>
            <p:nvPr/>
          </p:nvSpPr>
          <p:spPr>
            <a:xfrm>
              <a:off x="10508026" y="54553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6" name="Rectangle 95">
              <a:extLst>
                <a:ext uri="{FF2B5EF4-FFF2-40B4-BE49-F238E27FC236}">
                  <a16:creationId xmlns:a16="http://schemas.microsoft.com/office/drawing/2014/main" id="{C86F8535-E583-734C-DE8B-284F687A7025}"/>
                </a:ext>
              </a:extLst>
            </p:cNvPr>
            <p:cNvSpPr/>
            <p:nvPr/>
          </p:nvSpPr>
          <p:spPr>
            <a:xfrm>
              <a:off x="10695313" y="52267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7" name="Rectangle 96">
              <a:extLst>
                <a:ext uri="{FF2B5EF4-FFF2-40B4-BE49-F238E27FC236}">
                  <a16:creationId xmlns:a16="http://schemas.microsoft.com/office/drawing/2014/main" id="{6947B126-92B0-AC68-81B2-C93C2B15C3DC}"/>
                </a:ext>
              </a:extLst>
            </p:cNvPr>
            <p:cNvSpPr/>
            <p:nvPr/>
          </p:nvSpPr>
          <p:spPr>
            <a:xfrm>
              <a:off x="11157248" y="379440"/>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8" name="Rectangle 97">
              <a:extLst>
                <a:ext uri="{FF2B5EF4-FFF2-40B4-BE49-F238E27FC236}">
                  <a16:creationId xmlns:a16="http://schemas.microsoft.com/office/drawing/2014/main" id="{BCDE2DDF-39EB-483E-32AD-C412E6F9BC74}"/>
                </a:ext>
              </a:extLst>
            </p:cNvPr>
            <p:cNvSpPr/>
            <p:nvPr/>
          </p:nvSpPr>
          <p:spPr>
            <a:xfrm>
              <a:off x="11159589" y="2386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9" name="Rectangle 98">
              <a:extLst>
                <a:ext uri="{FF2B5EF4-FFF2-40B4-BE49-F238E27FC236}">
                  <a16:creationId xmlns:a16="http://schemas.microsoft.com/office/drawing/2014/main" id="{A6348CE3-FFAA-440E-73E7-01DB54ECE450}"/>
                </a:ext>
              </a:extLst>
            </p:cNvPr>
            <p:cNvSpPr/>
            <p:nvPr/>
          </p:nvSpPr>
          <p:spPr>
            <a:xfrm>
              <a:off x="11157732" y="19387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0" name="Rectangle 99">
              <a:extLst>
                <a:ext uri="{FF2B5EF4-FFF2-40B4-BE49-F238E27FC236}">
                  <a16:creationId xmlns:a16="http://schemas.microsoft.com/office/drawing/2014/main" id="{DD49B971-BD88-0D0A-3A22-92C7F69A96D5}"/>
                </a:ext>
              </a:extLst>
            </p:cNvPr>
            <p:cNvSpPr/>
            <p:nvPr/>
          </p:nvSpPr>
          <p:spPr>
            <a:xfrm>
              <a:off x="11159253" y="15051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1" name="Rectangle 100">
              <a:extLst>
                <a:ext uri="{FF2B5EF4-FFF2-40B4-BE49-F238E27FC236}">
                  <a16:creationId xmlns:a16="http://schemas.microsoft.com/office/drawing/2014/main" id="{63AC9170-EC94-61BB-28DA-981191B2A31F}"/>
                </a:ext>
              </a:extLst>
            </p:cNvPr>
            <p:cNvSpPr/>
            <p:nvPr/>
          </p:nvSpPr>
          <p:spPr>
            <a:xfrm>
              <a:off x="11160962" y="10700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2" name="Rectangle 101">
              <a:extLst>
                <a:ext uri="{FF2B5EF4-FFF2-40B4-BE49-F238E27FC236}">
                  <a16:creationId xmlns:a16="http://schemas.microsoft.com/office/drawing/2014/main" id="{72DA5F27-5349-28AA-2212-76CA72071B66}"/>
                </a:ext>
              </a:extLst>
            </p:cNvPr>
            <p:cNvSpPr/>
            <p:nvPr/>
          </p:nvSpPr>
          <p:spPr>
            <a:xfrm>
              <a:off x="11113747" y="8727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104" name="TextBox 103">
            <a:extLst>
              <a:ext uri="{FF2B5EF4-FFF2-40B4-BE49-F238E27FC236}">
                <a16:creationId xmlns:a16="http://schemas.microsoft.com/office/drawing/2014/main" id="{C4FA35D1-63EF-E7F0-2FEC-20545C912227}"/>
              </a:ext>
            </a:extLst>
          </p:cNvPr>
          <p:cNvSpPr txBox="1"/>
          <p:nvPr/>
        </p:nvSpPr>
        <p:spPr>
          <a:xfrm>
            <a:off x="9817479" y="241281"/>
            <a:ext cx="2354446" cy="707886"/>
          </a:xfrm>
          <a:prstGeom prst="rect">
            <a:avLst/>
          </a:prstGeom>
          <a:noFill/>
          <a:ln>
            <a:noFill/>
          </a:ln>
        </p:spPr>
        <p:txBody>
          <a:bodyPr wrap="square" rtlCol="0">
            <a:spAutoFit/>
          </a:bodyPr>
          <a:lstStyle/>
          <a:p>
            <a:r>
              <a:rPr lang="pt-BR" sz="4000" dirty="0">
                <a:ln>
                  <a:solidFill>
                    <a:schemeClr val="accent4">
                      <a:lumMod val="75000"/>
                    </a:schemeClr>
                  </a:solidFill>
                </a:ln>
                <a:solidFill>
                  <a:schemeClr val="accent4"/>
                </a:solidFill>
                <a:latin typeface="Aharoni" panose="02010803020104030203" pitchFamily="2" charset="-79"/>
                <a:cs typeface="Aharoni" panose="02010803020104030203" pitchFamily="2" charset="-79"/>
              </a:rPr>
              <a:t>Biota</a:t>
            </a:r>
            <a:r>
              <a:rPr lang="pt-BR" sz="4000" dirty="0">
                <a:ln>
                  <a:solidFill>
                    <a:srgbClr val="0070C0"/>
                  </a:solidFill>
                </a:ln>
                <a:solidFill>
                  <a:srgbClr val="00B0F0"/>
                </a:solidFill>
                <a:latin typeface="Aharoni" panose="02010803020104030203" pitchFamily="2" charset="-79"/>
                <a:cs typeface="Aharoni" panose="02010803020104030203" pitchFamily="2" charset="-79"/>
              </a:rPr>
              <a:t>Phy</a:t>
            </a:r>
          </a:p>
        </p:txBody>
      </p:sp>
      <p:sp>
        <p:nvSpPr>
          <p:cNvPr id="110" name="Diagonal Stripe 109">
            <a:extLst>
              <a:ext uri="{FF2B5EF4-FFF2-40B4-BE49-F238E27FC236}">
                <a16:creationId xmlns:a16="http://schemas.microsoft.com/office/drawing/2014/main" id="{00371B63-E8F9-65B3-901A-36FAC4396286}"/>
              </a:ext>
            </a:extLst>
          </p:cNvPr>
          <p:cNvSpPr/>
          <p:nvPr/>
        </p:nvSpPr>
        <p:spPr>
          <a:xfrm rot="9634976">
            <a:off x="11891684" y="551970"/>
            <a:ext cx="282564" cy="265833"/>
          </a:xfrm>
          <a:prstGeom prst="diagStripe">
            <a:avLst>
              <a:gd name="adj" fmla="val 92636"/>
            </a:avLst>
          </a:prstGeom>
          <a:solidFill>
            <a:srgbClr val="E11101"/>
          </a:solidFill>
          <a:ln>
            <a:solidFill>
              <a:srgbClr val="E11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112" name="Diagonal Stripe 111">
            <a:extLst>
              <a:ext uri="{FF2B5EF4-FFF2-40B4-BE49-F238E27FC236}">
                <a16:creationId xmlns:a16="http://schemas.microsoft.com/office/drawing/2014/main" id="{5700BB48-80A5-C20E-B50B-593219737C13}"/>
              </a:ext>
            </a:extLst>
          </p:cNvPr>
          <p:cNvSpPr/>
          <p:nvPr/>
        </p:nvSpPr>
        <p:spPr>
          <a:xfrm rot="18842577">
            <a:off x="9747324" y="434920"/>
            <a:ext cx="282564" cy="265833"/>
          </a:xfrm>
          <a:prstGeom prst="diagStripe">
            <a:avLst>
              <a:gd name="adj" fmla="val 92636"/>
            </a:avLst>
          </a:prstGeom>
          <a:solidFill>
            <a:srgbClr val="E11101"/>
          </a:solidFill>
          <a:ln>
            <a:solidFill>
              <a:srgbClr val="E11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114" name="Straight Connector 113">
            <a:extLst>
              <a:ext uri="{FF2B5EF4-FFF2-40B4-BE49-F238E27FC236}">
                <a16:creationId xmlns:a16="http://schemas.microsoft.com/office/drawing/2014/main" id="{CCC73027-A282-9614-917F-90D3341D2A4D}"/>
              </a:ext>
            </a:extLst>
          </p:cNvPr>
          <p:cNvCxnSpPr>
            <a:cxnSpLocks/>
          </p:cNvCxnSpPr>
          <p:nvPr/>
        </p:nvCxnSpPr>
        <p:spPr>
          <a:xfrm>
            <a:off x="0" y="1010029"/>
            <a:ext cx="12210400" cy="0"/>
          </a:xfrm>
          <a:prstGeom prst="line">
            <a:avLst/>
          </a:prstGeom>
          <a:ln w="38100">
            <a:solidFill>
              <a:srgbClr val="E11101"/>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80AC8957-EF99-FB10-A668-A074513DFB81}"/>
              </a:ext>
            </a:extLst>
          </p:cNvPr>
          <p:cNvSpPr>
            <a:spLocks noGrp="1"/>
          </p:cNvSpPr>
          <p:nvPr>
            <p:ph type="sldNum" sz="quarter" idx="12"/>
          </p:nvPr>
        </p:nvSpPr>
        <p:spPr/>
        <p:txBody>
          <a:bodyPr/>
          <a:lstStyle/>
          <a:p>
            <a:fld id="{F82A09A3-C412-4A54-B77C-B6A9426666EF}" type="slidenum">
              <a:rPr lang="pt-BR" sz="1800" smtClean="0">
                <a:solidFill>
                  <a:srgbClr val="E11101"/>
                </a:solidFill>
              </a:rPr>
              <a:t>36</a:t>
            </a:fld>
            <a:endParaRPr lang="pt-BR" sz="1800" dirty="0">
              <a:solidFill>
                <a:srgbClr val="E11101"/>
              </a:solidFill>
            </a:endParaRPr>
          </a:p>
        </p:txBody>
      </p:sp>
      <p:cxnSp>
        <p:nvCxnSpPr>
          <p:cNvPr id="105" name="Straight Connector 104">
            <a:extLst>
              <a:ext uri="{FF2B5EF4-FFF2-40B4-BE49-F238E27FC236}">
                <a16:creationId xmlns:a16="http://schemas.microsoft.com/office/drawing/2014/main" id="{D8F425F4-8175-91BC-DD92-D40628303B83}"/>
              </a:ext>
            </a:extLst>
          </p:cNvPr>
          <p:cNvCxnSpPr>
            <a:cxnSpLocks/>
          </p:cNvCxnSpPr>
          <p:nvPr/>
        </p:nvCxnSpPr>
        <p:spPr>
          <a:xfrm>
            <a:off x="0" y="6336568"/>
            <a:ext cx="12210400" cy="0"/>
          </a:xfrm>
          <a:prstGeom prst="line">
            <a:avLst/>
          </a:prstGeom>
          <a:ln w="38100">
            <a:solidFill>
              <a:srgbClr val="E11101"/>
            </a:solidFill>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18701618-8CDF-239A-CD39-F1AF678D7905}"/>
              </a:ext>
            </a:extLst>
          </p:cNvPr>
          <p:cNvSpPr txBox="1"/>
          <p:nvPr/>
        </p:nvSpPr>
        <p:spPr>
          <a:xfrm>
            <a:off x="309513" y="136622"/>
            <a:ext cx="9294179" cy="769441"/>
          </a:xfrm>
          <a:prstGeom prst="rect">
            <a:avLst/>
          </a:prstGeom>
          <a:noFill/>
        </p:spPr>
        <p:txBody>
          <a:bodyPr wrap="square" rtlCol="0">
            <a:spAutoFit/>
          </a:bodyPr>
          <a:lstStyle/>
          <a:p>
            <a:r>
              <a:rPr lang="en-US" sz="4400" dirty="0">
                <a:ln>
                  <a:solidFill>
                    <a:schemeClr val="bg1">
                      <a:lumMod val="95000"/>
                    </a:schemeClr>
                  </a:solidFill>
                </a:ln>
                <a:solidFill>
                  <a:srgbClr val="E11101"/>
                </a:solidFill>
                <a:latin typeface="Aharoni" panose="02010803020104030203" pitchFamily="2" charset="-79"/>
                <a:cs typeface="Aharoni" panose="02010803020104030203" pitchFamily="2" charset="-79"/>
              </a:rPr>
              <a:t>Goals</a:t>
            </a:r>
            <a:endParaRPr lang="pt-BR" sz="4400" dirty="0">
              <a:ln>
                <a:solidFill>
                  <a:schemeClr val="bg1">
                    <a:lumMod val="95000"/>
                  </a:schemeClr>
                </a:solidFill>
              </a:ln>
              <a:solidFill>
                <a:srgbClr val="E11101"/>
              </a:solidFill>
              <a:latin typeface="Aharoni" panose="02010803020104030203" pitchFamily="2" charset="-79"/>
              <a:cs typeface="Aharoni" panose="02010803020104030203" pitchFamily="2" charset="-79"/>
            </a:endParaRPr>
          </a:p>
        </p:txBody>
      </p:sp>
      <p:sp>
        <p:nvSpPr>
          <p:cNvPr id="108" name="TextBox 107">
            <a:extLst>
              <a:ext uri="{FF2B5EF4-FFF2-40B4-BE49-F238E27FC236}">
                <a16:creationId xmlns:a16="http://schemas.microsoft.com/office/drawing/2014/main" id="{1BFA8BC4-11D7-4D21-DD6B-29E66962CC54}"/>
              </a:ext>
            </a:extLst>
          </p:cNvPr>
          <p:cNvSpPr txBox="1"/>
          <p:nvPr/>
        </p:nvSpPr>
        <p:spPr>
          <a:xfrm>
            <a:off x="309514" y="1565292"/>
            <a:ext cx="11591372" cy="1331134"/>
          </a:xfrm>
          <a:prstGeom prst="rect">
            <a:avLst/>
          </a:prstGeom>
          <a:noFill/>
        </p:spPr>
        <p:txBody>
          <a:bodyPr wrap="square" rtlCol="0">
            <a:spAutoFit/>
          </a:bodyPr>
          <a:lstStyle/>
          <a:p>
            <a:pPr>
              <a:lnSpc>
                <a:spcPct val="150000"/>
              </a:lnSpc>
            </a:pPr>
            <a:endParaRPr lang="en-US" sz="2800" dirty="0">
              <a:solidFill>
                <a:schemeClr val="tx1">
                  <a:lumMod val="65000"/>
                  <a:lumOff val="35000"/>
                </a:schemeClr>
              </a:solidFill>
              <a:latin typeface="Aharoni" panose="02010803020104030203" pitchFamily="2" charset="-79"/>
              <a:cs typeface="Aharoni" panose="02010803020104030203" pitchFamily="2" charset="-79"/>
            </a:endParaRPr>
          </a:p>
          <a:p>
            <a:pPr>
              <a:lnSpc>
                <a:spcPct val="150000"/>
              </a:lnSpc>
            </a:pPr>
            <a:endParaRPr lang="en-US" sz="2800" dirty="0">
              <a:solidFill>
                <a:schemeClr val="tx1">
                  <a:lumMod val="65000"/>
                  <a:lumOff val="35000"/>
                </a:schemeClr>
              </a:solidFill>
              <a:latin typeface="Aharoni" panose="02010803020104030203" pitchFamily="2" charset="-79"/>
              <a:cs typeface="Aharoni" panose="02010803020104030203" pitchFamily="2" charset="-79"/>
            </a:endParaRPr>
          </a:p>
        </p:txBody>
      </p:sp>
      <p:sp>
        <p:nvSpPr>
          <p:cNvPr id="109" name="TextBox 108">
            <a:extLst>
              <a:ext uri="{FF2B5EF4-FFF2-40B4-BE49-F238E27FC236}">
                <a16:creationId xmlns:a16="http://schemas.microsoft.com/office/drawing/2014/main" id="{EEB826A2-1C6F-AA2B-CE60-481864B4EC33}"/>
              </a:ext>
            </a:extLst>
          </p:cNvPr>
          <p:cNvSpPr txBox="1"/>
          <p:nvPr/>
        </p:nvSpPr>
        <p:spPr>
          <a:xfrm>
            <a:off x="145557" y="1142258"/>
            <a:ext cx="11900886" cy="4632037"/>
          </a:xfrm>
          <a:prstGeom prst="rect">
            <a:avLst/>
          </a:prstGeom>
          <a:noFill/>
        </p:spPr>
        <p:txBody>
          <a:bodyPr wrap="square" rtlCol="0">
            <a:spAutoFit/>
          </a:bodyPr>
          <a:lstStyle/>
          <a:p>
            <a:pPr algn="ctr">
              <a:lnSpc>
                <a:spcPct val="150000"/>
              </a:lnSpc>
            </a:pPr>
            <a:r>
              <a:rPr lang="en-US" sz="4000" dirty="0">
                <a:solidFill>
                  <a:schemeClr val="tx1">
                    <a:lumMod val="65000"/>
                    <a:lumOff val="35000"/>
                  </a:schemeClr>
                </a:solidFill>
                <a:latin typeface="Aharoni" panose="02010803020104030203" pitchFamily="2" charset="-79"/>
                <a:cs typeface="Aharoni" panose="02010803020104030203" pitchFamily="2" charset="-79"/>
              </a:rPr>
              <a:t>Create Species Distribution Models using Maxent using occurrence data with the minimum number of points defined in the configuration file or the Rare Species Model algorithm for data without the required minimum number of points. </a:t>
            </a:r>
          </a:p>
        </p:txBody>
      </p:sp>
      <p:sp>
        <p:nvSpPr>
          <p:cNvPr id="111" name="TextBox 110">
            <a:extLst>
              <a:ext uri="{FF2B5EF4-FFF2-40B4-BE49-F238E27FC236}">
                <a16:creationId xmlns:a16="http://schemas.microsoft.com/office/drawing/2014/main" id="{8BA92F02-4E57-52D4-185F-63C56A4671CB}"/>
              </a:ext>
            </a:extLst>
          </p:cNvPr>
          <p:cNvSpPr txBox="1"/>
          <p:nvPr/>
        </p:nvSpPr>
        <p:spPr>
          <a:xfrm>
            <a:off x="-9088" y="6308079"/>
            <a:ext cx="1924493" cy="461665"/>
          </a:xfrm>
          <a:prstGeom prst="rect">
            <a:avLst/>
          </a:prstGeom>
          <a:noFill/>
        </p:spPr>
        <p:txBody>
          <a:bodyPr wrap="square" rtlCol="0">
            <a:spAutoFit/>
          </a:bodyPr>
          <a:lstStyle/>
          <a:p>
            <a:r>
              <a:rPr lang="en-US" sz="2400" dirty="0">
                <a:ln>
                  <a:solidFill>
                    <a:schemeClr val="bg1">
                      <a:lumMod val="95000"/>
                    </a:schemeClr>
                  </a:solidFill>
                </a:ln>
                <a:solidFill>
                  <a:srgbClr val="E11101"/>
                </a:solidFill>
                <a:latin typeface="Aharoni" panose="02010803020104030203" pitchFamily="2" charset="-79"/>
                <a:cs typeface="Aharoni" panose="02010803020104030203" pitchFamily="2" charset="-79"/>
              </a:rPr>
              <a:t>Webinar 6</a:t>
            </a:r>
            <a:endParaRPr lang="pt-BR" sz="2400" dirty="0">
              <a:ln>
                <a:solidFill>
                  <a:schemeClr val="bg1">
                    <a:lumMod val="95000"/>
                  </a:schemeClr>
                </a:solidFill>
              </a:ln>
              <a:solidFill>
                <a:srgbClr val="E1110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40876536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6DD56C3-694B-5538-9446-36BEE6A2BBCD}"/>
              </a:ext>
            </a:extLst>
          </p:cNvPr>
          <p:cNvSpPr txBox="1"/>
          <p:nvPr/>
        </p:nvSpPr>
        <p:spPr>
          <a:xfrm>
            <a:off x="0" y="4189"/>
            <a:ext cx="12192000" cy="1005840"/>
          </a:xfrm>
          <a:prstGeom prst="rect">
            <a:avLst/>
          </a:prstGeom>
          <a:solidFill>
            <a:schemeClr val="bg1">
              <a:lumMod val="95000"/>
            </a:schemeClr>
          </a:solidFill>
        </p:spPr>
        <p:txBody>
          <a:bodyPr wrap="square" rtlCol="0">
            <a:spAutoFit/>
          </a:bodyPr>
          <a:lstStyle/>
          <a:p>
            <a:endParaRPr lang="pt-BR" dirty="0"/>
          </a:p>
        </p:txBody>
      </p:sp>
      <p:grpSp>
        <p:nvGrpSpPr>
          <p:cNvPr id="103" name="Group 102">
            <a:extLst>
              <a:ext uri="{FF2B5EF4-FFF2-40B4-BE49-F238E27FC236}">
                <a16:creationId xmlns:a16="http://schemas.microsoft.com/office/drawing/2014/main" id="{4C7D0A52-ACD4-290B-96D6-3FFC607FD06E}"/>
              </a:ext>
            </a:extLst>
          </p:cNvPr>
          <p:cNvGrpSpPr/>
          <p:nvPr/>
        </p:nvGrpSpPr>
        <p:grpSpPr>
          <a:xfrm>
            <a:off x="10581163" y="333235"/>
            <a:ext cx="698655" cy="523978"/>
            <a:chOff x="10508026" y="87270"/>
            <a:chExt cx="698655" cy="523978"/>
          </a:xfrm>
        </p:grpSpPr>
        <p:sp>
          <p:nvSpPr>
            <p:cNvPr id="14" name="Rectangle 13">
              <a:extLst>
                <a:ext uri="{FF2B5EF4-FFF2-40B4-BE49-F238E27FC236}">
                  <a16:creationId xmlns:a16="http://schemas.microsoft.com/office/drawing/2014/main" id="{9090B215-52B2-E5E9-28F8-334394C0A9AF}"/>
                </a:ext>
              </a:extLst>
            </p:cNvPr>
            <p:cNvSpPr/>
            <p:nvPr/>
          </p:nvSpPr>
          <p:spPr>
            <a:xfrm>
              <a:off x="10698603" y="29901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1" name="Rectangle 20">
              <a:extLst>
                <a:ext uri="{FF2B5EF4-FFF2-40B4-BE49-F238E27FC236}">
                  <a16:creationId xmlns:a16="http://schemas.microsoft.com/office/drawing/2014/main" id="{D715393E-0566-2A14-A033-BE0685CCF25D}"/>
                </a:ext>
              </a:extLst>
            </p:cNvPr>
            <p:cNvSpPr/>
            <p:nvPr/>
          </p:nvSpPr>
          <p:spPr>
            <a:xfrm>
              <a:off x="10744322" y="27615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2" name="Rectangle 21">
              <a:extLst>
                <a:ext uri="{FF2B5EF4-FFF2-40B4-BE49-F238E27FC236}">
                  <a16:creationId xmlns:a16="http://schemas.microsoft.com/office/drawing/2014/main" id="{5A31F202-07C4-9C35-D883-4A5C9F4E9238}"/>
                </a:ext>
              </a:extLst>
            </p:cNvPr>
            <p:cNvSpPr/>
            <p:nvPr/>
          </p:nvSpPr>
          <p:spPr>
            <a:xfrm>
              <a:off x="10744321" y="32187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3" name="Rectangle 22">
              <a:extLst>
                <a:ext uri="{FF2B5EF4-FFF2-40B4-BE49-F238E27FC236}">
                  <a16:creationId xmlns:a16="http://schemas.microsoft.com/office/drawing/2014/main" id="{CE0B3671-F393-9692-CBF1-F9C3842D9D96}"/>
                </a:ext>
              </a:extLst>
            </p:cNvPr>
            <p:cNvSpPr/>
            <p:nvPr/>
          </p:nvSpPr>
          <p:spPr>
            <a:xfrm>
              <a:off x="10790040" y="35330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4" name="Rectangle 23">
              <a:extLst>
                <a:ext uri="{FF2B5EF4-FFF2-40B4-BE49-F238E27FC236}">
                  <a16:creationId xmlns:a16="http://schemas.microsoft.com/office/drawing/2014/main" id="{7366142B-51C4-040F-CF33-984C08271572}"/>
                </a:ext>
              </a:extLst>
            </p:cNvPr>
            <p:cNvSpPr/>
            <p:nvPr/>
          </p:nvSpPr>
          <p:spPr>
            <a:xfrm>
              <a:off x="10790040" y="30901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5" name="Rectangle 24">
              <a:extLst>
                <a:ext uri="{FF2B5EF4-FFF2-40B4-BE49-F238E27FC236}">
                  <a16:creationId xmlns:a16="http://schemas.microsoft.com/office/drawing/2014/main" id="{C569A300-30B7-A94C-13F2-6BA29CCBB1C1}"/>
                </a:ext>
              </a:extLst>
            </p:cNvPr>
            <p:cNvSpPr/>
            <p:nvPr/>
          </p:nvSpPr>
          <p:spPr>
            <a:xfrm>
              <a:off x="10835759" y="36759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6" name="Rectangle 25">
              <a:extLst>
                <a:ext uri="{FF2B5EF4-FFF2-40B4-BE49-F238E27FC236}">
                  <a16:creationId xmlns:a16="http://schemas.microsoft.com/office/drawing/2014/main" id="{E1E172D3-A44E-A508-5AF3-51D020E85978}"/>
                </a:ext>
              </a:extLst>
            </p:cNvPr>
            <p:cNvSpPr/>
            <p:nvPr/>
          </p:nvSpPr>
          <p:spPr>
            <a:xfrm>
              <a:off x="10835758" y="321872"/>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Rectangle 26">
              <a:extLst>
                <a:ext uri="{FF2B5EF4-FFF2-40B4-BE49-F238E27FC236}">
                  <a16:creationId xmlns:a16="http://schemas.microsoft.com/office/drawing/2014/main" id="{371E4CE3-D151-B8FC-581F-8F35244DE1EA}"/>
                </a:ext>
              </a:extLst>
            </p:cNvPr>
            <p:cNvSpPr/>
            <p:nvPr/>
          </p:nvSpPr>
          <p:spPr>
            <a:xfrm>
              <a:off x="10882536" y="304884"/>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8" name="Rectangle 27">
              <a:extLst>
                <a:ext uri="{FF2B5EF4-FFF2-40B4-BE49-F238E27FC236}">
                  <a16:creationId xmlns:a16="http://schemas.microsoft.com/office/drawing/2014/main" id="{D1E3801A-1393-3A16-D790-9E5243303E57}"/>
                </a:ext>
              </a:extLst>
            </p:cNvPr>
            <p:cNvSpPr/>
            <p:nvPr/>
          </p:nvSpPr>
          <p:spPr>
            <a:xfrm>
              <a:off x="10881477" y="35330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9" name="Rectangle 28">
              <a:extLst>
                <a:ext uri="{FF2B5EF4-FFF2-40B4-BE49-F238E27FC236}">
                  <a16:creationId xmlns:a16="http://schemas.microsoft.com/office/drawing/2014/main" id="{E67F7EA1-1846-084E-A725-81821F10C599}"/>
                </a:ext>
              </a:extLst>
            </p:cNvPr>
            <p:cNvSpPr/>
            <p:nvPr/>
          </p:nvSpPr>
          <p:spPr>
            <a:xfrm>
              <a:off x="10881477" y="40013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0" name="Rectangle 29">
              <a:extLst>
                <a:ext uri="{FF2B5EF4-FFF2-40B4-BE49-F238E27FC236}">
                  <a16:creationId xmlns:a16="http://schemas.microsoft.com/office/drawing/2014/main" id="{839263C3-C5CE-712D-1887-CBC276721F23}"/>
                </a:ext>
              </a:extLst>
            </p:cNvPr>
            <p:cNvSpPr/>
            <p:nvPr/>
          </p:nvSpPr>
          <p:spPr>
            <a:xfrm>
              <a:off x="10927192" y="37616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2" name="Rectangle 31">
              <a:extLst>
                <a:ext uri="{FF2B5EF4-FFF2-40B4-BE49-F238E27FC236}">
                  <a16:creationId xmlns:a16="http://schemas.microsoft.com/office/drawing/2014/main" id="{0CB2B545-29C6-845E-1C00-4002E066F730}"/>
                </a:ext>
              </a:extLst>
            </p:cNvPr>
            <p:cNvSpPr/>
            <p:nvPr/>
          </p:nvSpPr>
          <p:spPr>
            <a:xfrm>
              <a:off x="10790039" y="260437"/>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Rectangle 32">
              <a:extLst>
                <a:ext uri="{FF2B5EF4-FFF2-40B4-BE49-F238E27FC236}">
                  <a16:creationId xmlns:a16="http://schemas.microsoft.com/office/drawing/2014/main" id="{8FB5A0F3-62FC-80A3-29AA-8766CC46D459}"/>
                </a:ext>
              </a:extLst>
            </p:cNvPr>
            <p:cNvSpPr/>
            <p:nvPr/>
          </p:nvSpPr>
          <p:spPr>
            <a:xfrm>
              <a:off x="10835757" y="273486"/>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Rectangle 33">
              <a:extLst>
                <a:ext uri="{FF2B5EF4-FFF2-40B4-BE49-F238E27FC236}">
                  <a16:creationId xmlns:a16="http://schemas.microsoft.com/office/drawing/2014/main" id="{322841A7-E91D-53E5-FF76-72ED093A5FCD}"/>
                </a:ext>
              </a:extLst>
            </p:cNvPr>
            <p:cNvSpPr/>
            <p:nvPr/>
          </p:nvSpPr>
          <p:spPr>
            <a:xfrm>
              <a:off x="10881476" y="257815"/>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Rectangle 34">
              <a:extLst>
                <a:ext uri="{FF2B5EF4-FFF2-40B4-BE49-F238E27FC236}">
                  <a16:creationId xmlns:a16="http://schemas.microsoft.com/office/drawing/2014/main" id="{43E1447C-DA57-8B8A-A309-6056319BA155}"/>
                </a:ext>
              </a:extLst>
            </p:cNvPr>
            <p:cNvSpPr/>
            <p:nvPr/>
          </p:nvSpPr>
          <p:spPr>
            <a:xfrm>
              <a:off x="10927195" y="233606"/>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6" name="Rectangle 35">
              <a:extLst>
                <a:ext uri="{FF2B5EF4-FFF2-40B4-BE49-F238E27FC236}">
                  <a16:creationId xmlns:a16="http://schemas.microsoft.com/office/drawing/2014/main" id="{18FB39D7-C60D-3764-8B88-FD208E99DB8C}"/>
                </a:ext>
              </a:extLst>
            </p:cNvPr>
            <p:cNvSpPr/>
            <p:nvPr/>
          </p:nvSpPr>
          <p:spPr>
            <a:xfrm>
              <a:off x="10927192" y="281183"/>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7" name="Rectangle 36">
              <a:extLst>
                <a:ext uri="{FF2B5EF4-FFF2-40B4-BE49-F238E27FC236}">
                  <a16:creationId xmlns:a16="http://schemas.microsoft.com/office/drawing/2014/main" id="{FD0379E1-83E3-D760-D379-1979689F47C9}"/>
                </a:ext>
              </a:extLst>
            </p:cNvPr>
            <p:cNvSpPr/>
            <p:nvPr/>
          </p:nvSpPr>
          <p:spPr>
            <a:xfrm>
              <a:off x="10927192" y="328585"/>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Rectangle 37">
              <a:extLst>
                <a:ext uri="{FF2B5EF4-FFF2-40B4-BE49-F238E27FC236}">
                  <a16:creationId xmlns:a16="http://schemas.microsoft.com/office/drawing/2014/main" id="{D588437E-74E9-E7CD-7B52-EB4F8471DF98}"/>
                </a:ext>
              </a:extLst>
            </p:cNvPr>
            <p:cNvSpPr/>
            <p:nvPr/>
          </p:nvSpPr>
          <p:spPr>
            <a:xfrm>
              <a:off x="10927192" y="42299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9" name="Rectangle 38">
              <a:extLst>
                <a:ext uri="{FF2B5EF4-FFF2-40B4-BE49-F238E27FC236}">
                  <a16:creationId xmlns:a16="http://schemas.microsoft.com/office/drawing/2014/main" id="{C6F1C0B7-5967-DE1B-2720-9C6EEFCBEC6F}"/>
                </a:ext>
              </a:extLst>
            </p:cNvPr>
            <p:cNvSpPr/>
            <p:nvPr/>
          </p:nvSpPr>
          <p:spPr>
            <a:xfrm>
              <a:off x="10790038" y="39759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0" name="Rectangle 39">
              <a:extLst>
                <a:ext uri="{FF2B5EF4-FFF2-40B4-BE49-F238E27FC236}">
                  <a16:creationId xmlns:a16="http://schemas.microsoft.com/office/drawing/2014/main" id="{5AA32692-F265-10E8-7330-42BDA56E4477}"/>
                </a:ext>
              </a:extLst>
            </p:cNvPr>
            <p:cNvSpPr/>
            <p:nvPr/>
          </p:nvSpPr>
          <p:spPr>
            <a:xfrm>
              <a:off x="10971848" y="35187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 name="Rectangle 40">
              <a:extLst>
                <a:ext uri="{FF2B5EF4-FFF2-40B4-BE49-F238E27FC236}">
                  <a16:creationId xmlns:a16="http://schemas.microsoft.com/office/drawing/2014/main" id="{D4D8CC37-6222-289A-625E-F008FEF0D95B}"/>
                </a:ext>
              </a:extLst>
            </p:cNvPr>
            <p:cNvSpPr/>
            <p:nvPr/>
          </p:nvSpPr>
          <p:spPr>
            <a:xfrm>
              <a:off x="10971847" y="30361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2" name="Rectangle 41">
              <a:extLst>
                <a:ext uri="{FF2B5EF4-FFF2-40B4-BE49-F238E27FC236}">
                  <a16:creationId xmlns:a16="http://schemas.microsoft.com/office/drawing/2014/main" id="{30D7C49B-09C7-7533-FF10-89B68E97DA8E}"/>
                </a:ext>
              </a:extLst>
            </p:cNvPr>
            <p:cNvSpPr/>
            <p:nvPr/>
          </p:nvSpPr>
          <p:spPr>
            <a:xfrm>
              <a:off x="10927192" y="185187"/>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3" name="Rectangle 42">
              <a:extLst>
                <a:ext uri="{FF2B5EF4-FFF2-40B4-BE49-F238E27FC236}">
                  <a16:creationId xmlns:a16="http://schemas.microsoft.com/office/drawing/2014/main" id="{97237E08-5091-1687-AC70-45A31DF931CC}"/>
                </a:ext>
              </a:extLst>
            </p:cNvPr>
            <p:cNvSpPr/>
            <p:nvPr/>
          </p:nvSpPr>
          <p:spPr>
            <a:xfrm>
              <a:off x="10881471" y="208046"/>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4" name="Rectangle 43">
              <a:extLst>
                <a:ext uri="{FF2B5EF4-FFF2-40B4-BE49-F238E27FC236}">
                  <a16:creationId xmlns:a16="http://schemas.microsoft.com/office/drawing/2014/main" id="{F5F79E67-9C23-4337-DFC6-5924213864CE}"/>
                </a:ext>
              </a:extLst>
            </p:cNvPr>
            <p:cNvSpPr/>
            <p:nvPr/>
          </p:nvSpPr>
          <p:spPr>
            <a:xfrm>
              <a:off x="10835749" y="22574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5" name="Rectangle 44">
              <a:extLst>
                <a:ext uri="{FF2B5EF4-FFF2-40B4-BE49-F238E27FC236}">
                  <a16:creationId xmlns:a16="http://schemas.microsoft.com/office/drawing/2014/main" id="{0F736262-B429-6F07-468B-C4AFABFCFD18}"/>
                </a:ext>
              </a:extLst>
            </p:cNvPr>
            <p:cNvSpPr/>
            <p:nvPr/>
          </p:nvSpPr>
          <p:spPr>
            <a:xfrm>
              <a:off x="10788970" y="21205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6" name="Rectangle 45">
              <a:extLst>
                <a:ext uri="{FF2B5EF4-FFF2-40B4-BE49-F238E27FC236}">
                  <a16:creationId xmlns:a16="http://schemas.microsoft.com/office/drawing/2014/main" id="{A04502ED-A100-B91E-DE45-B3C840B64E2F}"/>
                </a:ext>
              </a:extLst>
            </p:cNvPr>
            <p:cNvSpPr/>
            <p:nvPr/>
          </p:nvSpPr>
          <p:spPr>
            <a:xfrm>
              <a:off x="10971847" y="254401"/>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7" name="Rectangle 46">
              <a:extLst>
                <a:ext uri="{FF2B5EF4-FFF2-40B4-BE49-F238E27FC236}">
                  <a16:creationId xmlns:a16="http://schemas.microsoft.com/office/drawing/2014/main" id="{AE42E5D0-0880-F405-F6B2-B2190E0FD55F}"/>
                </a:ext>
              </a:extLst>
            </p:cNvPr>
            <p:cNvSpPr/>
            <p:nvPr/>
          </p:nvSpPr>
          <p:spPr>
            <a:xfrm>
              <a:off x="11016503" y="316661"/>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8" name="Rectangle 47">
              <a:extLst>
                <a:ext uri="{FF2B5EF4-FFF2-40B4-BE49-F238E27FC236}">
                  <a16:creationId xmlns:a16="http://schemas.microsoft.com/office/drawing/2014/main" id="{0C2D1FF7-974A-E7D2-A83D-FC4A072395F1}"/>
                </a:ext>
              </a:extLst>
            </p:cNvPr>
            <p:cNvSpPr/>
            <p:nvPr/>
          </p:nvSpPr>
          <p:spPr>
            <a:xfrm>
              <a:off x="11061158" y="346985"/>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9" name="Rectangle 48">
              <a:extLst>
                <a:ext uri="{FF2B5EF4-FFF2-40B4-BE49-F238E27FC236}">
                  <a16:creationId xmlns:a16="http://schemas.microsoft.com/office/drawing/2014/main" id="{1BF9C275-DC70-EC1C-C9FC-F52323B3D96E}"/>
                </a:ext>
              </a:extLst>
            </p:cNvPr>
            <p:cNvSpPr/>
            <p:nvPr/>
          </p:nvSpPr>
          <p:spPr>
            <a:xfrm>
              <a:off x="11061157" y="301266"/>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0" name="Rectangle 49">
              <a:extLst>
                <a:ext uri="{FF2B5EF4-FFF2-40B4-BE49-F238E27FC236}">
                  <a16:creationId xmlns:a16="http://schemas.microsoft.com/office/drawing/2014/main" id="{1E142C0B-F55A-F611-73F0-962A03C2FE2A}"/>
                </a:ext>
              </a:extLst>
            </p:cNvPr>
            <p:cNvSpPr/>
            <p:nvPr/>
          </p:nvSpPr>
          <p:spPr>
            <a:xfrm>
              <a:off x="11110852" y="31799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1" name="Rectangle 50">
              <a:extLst>
                <a:ext uri="{FF2B5EF4-FFF2-40B4-BE49-F238E27FC236}">
                  <a16:creationId xmlns:a16="http://schemas.microsoft.com/office/drawing/2014/main" id="{9EB091F7-26B7-5C0D-02C5-4CC053BD7BF2}"/>
                </a:ext>
              </a:extLst>
            </p:cNvPr>
            <p:cNvSpPr/>
            <p:nvPr/>
          </p:nvSpPr>
          <p:spPr>
            <a:xfrm>
              <a:off x="11110851" y="27094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2" name="Rectangle 51">
              <a:extLst>
                <a:ext uri="{FF2B5EF4-FFF2-40B4-BE49-F238E27FC236}">
                  <a16:creationId xmlns:a16="http://schemas.microsoft.com/office/drawing/2014/main" id="{6CD20F63-30AD-2767-9160-8D75663BCF4D}"/>
                </a:ext>
              </a:extLst>
            </p:cNvPr>
            <p:cNvSpPr/>
            <p:nvPr/>
          </p:nvSpPr>
          <p:spPr>
            <a:xfrm>
              <a:off x="11061157" y="254401"/>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3" name="Rectangle 52">
              <a:extLst>
                <a:ext uri="{FF2B5EF4-FFF2-40B4-BE49-F238E27FC236}">
                  <a16:creationId xmlns:a16="http://schemas.microsoft.com/office/drawing/2014/main" id="{5327321E-1F8C-B6F6-F6B1-1B903F184E9A}"/>
                </a:ext>
              </a:extLst>
            </p:cNvPr>
            <p:cNvSpPr/>
            <p:nvPr/>
          </p:nvSpPr>
          <p:spPr>
            <a:xfrm>
              <a:off x="11157251" y="33187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4" name="Rectangle 53">
              <a:extLst>
                <a:ext uri="{FF2B5EF4-FFF2-40B4-BE49-F238E27FC236}">
                  <a16:creationId xmlns:a16="http://schemas.microsoft.com/office/drawing/2014/main" id="{E29FA7F5-2D0E-97D9-FFF5-F7341C58BABB}"/>
                </a:ext>
              </a:extLst>
            </p:cNvPr>
            <p:cNvSpPr/>
            <p:nvPr/>
          </p:nvSpPr>
          <p:spPr>
            <a:xfrm>
              <a:off x="11157251" y="285438"/>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5" name="Rectangle 54">
              <a:extLst>
                <a:ext uri="{FF2B5EF4-FFF2-40B4-BE49-F238E27FC236}">
                  <a16:creationId xmlns:a16="http://schemas.microsoft.com/office/drawing/2014/main" id="{A2BDAE83-4544-7C09-5185-0DCD49486D13}"/>
                </a:ext>
              </a:extLst>
            </p:cNvPr>
            <p:cNvSpPr/>
            <p:nvPr/>
          </p:nvSpPr>
          <p:spPr>
            <a:xfrm>
              <a:off x="11110850" y="222993"/>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6" name="Rectangle 55">
              <a:extLst>
                <a:ext uri="{FF2B5EF4-FFF2-40B4-BE49-F238E27FC236}">
                  <a16:creationId xmlns:a16="http://schemas.microsoft.com/office/drawing/2014/main" id="{0E1ACA4D-4D10-F558-8393-535949F1E3FE}"/>
                </a:ext>
              </a:extLst>
            </p:cNvPr>
            <p:cNvSpPr/>
            <p:nvPr/>
          </p:nvSpPr>
          <p:spPr>
            <a:xfrm>
              <a:off x="11016393" y="269129"/>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7" name="Rectangle 56">
              <a:extLst>
                <a:ext uri="{FF2B5EF4-FFF2-40B4-BE49-F238E27FC236}">
                  <a16:creationId xmlns:a16="http://schemas.microsoft.com/office/drawing/2014/main" id="{CE04D371-0152-3743-7C84-5AA157DAADC0}"/>
                </a:ext>
              </a:extLst>
            </p:cNvPr>
            <p:cNvSpPr/>
            <p:nvPr/>
          </p:nvSpPr>
          <p:spPr>
            <a:xfrm>
              <a:off x="11062112" y="391373"/>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Rectangle 57">
              <a:extLst>
                <a:ext uri="{FF2B5EF4-FFF2-40B4-BE49-F238E27FC236}">
                  <a16:creationId xmlns:a16="http://schemas.microsoft.com/office/drawing/2014/main" id="{C389345F-D66C-D570-A91E-451E1E14CEAF}"/>
                </a:ext>
              </a:extLst>
            </p:cNvPr>
            <p:cNvSpPr/>
            <p:nvPr/>
          </p:nvSpPr>
          <p:spPr>
            <a:xfrm>
              <a:off x="11017243" y="454936"/>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9" name="Rectangle 58">
              <a:extLst>
                <a:ext uri="{FF2B5EF4-FFF2-40B4-BE49-F238E27FC236}">
                  <a16:creationId xmlns:a16="http://schemas.microsoft.com/office/drawing/2014/main" id="{78B5DAD8-8958-CAE9-C6BF-96A02E92F3DF}"/>
                </a:ext>
              </a:extLst>
            </p:cNvPr>
            <p:cNvSpPr/>
            <p:nvPr/>
          </p:nvSpPr>
          <p:spPr>
            <a:xfrm>
              <a:off x="11017601" y="409975"/>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0" name="Rectangle 59">
              <a:extLst>
                <a:ext uri="{FF2B5EF4-FFF2-40B4-BE49-F238E27FC236}">
                  <a16:creationId xmlns:a16="http://schemas.microsoft.com/office/drawing/2014/main" id="{2258EA91-78B9-9992-70F9-2E0411CE5EB1}"/>
                </a:ext>
              </a:extLst>
            </p:cNvPr>
            <p:cNvSpPr/>
            <p:nvPr/>
          </p:nvSpPr>
          <p:spPr>
            <a:xfrm>
              <a:off x="10835748" y="461453"/>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1" name="Rectangle 60">
              <a:extLst>
                <a:ext uri="{FF2B5EF4-FFF2-40B4-BE49-F238E27FC236}">
                  <a16:creationId xmlns:a16="http://schemas.microsoft.com/office/drawing/2014/main" id="{5503C427-A64E-6272-FD70-CABA75CB97BB}"/>
                </a:ext>
              </a:extLst>
            </p:cNvPr>
            <p:cNvSpPr/>
            <p:nvPr/>
          </p:nvSpPr>
          <p:spPr>
            <a:xfrm>
              <a:off x="10927713" y="46982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2" name="Rectangle 61">
              <a:extLst>
                <a:ext uri="{FF2B5EF4-FFF2-40B4-BE49-F238E27FC236}">
                  <a16:creationId xmlns:a16="http://schemas.microsoft.com/office/drawing/2014/main" id="{88E3EFE2-BC44-A70A-4695-EA7E28547304}"/>
                </a:ext>
              </a:extLst>
            </p:cNvPr>
            <p:cNvSpPr/>
            <p:nvPr/>
          </p:nvSpPr>
          <p:spPr>
            <a:xfrm>
              <a:off x="10697227" y="385697"/>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3" name="Rectangle 62">
              <a:extLst>
                <a:ext uri="{FF2B5EF4-FFF2-40B4-BE49-F238E27FC236}">
                  <a16:creationId xmlns:a16="http://schemas.microsoft.com/office/drawing/2014/main" id="{215361D5-BEE9-479F-0E12-CFDB0CEBBB49}"/>
                </a:ext>
              </a:extLst>
            </p:cNvPr>
            <p:cNvSpPr/>
            <p:nvPr/>
          </p:nvSpPr>
          <p:spPr>
            <a:xfrm>
              <a:off x="10697298" y="43320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4" name="Rectangle 63">
              <a:extLst>
                <a:ext uri="{FF2B5EF4-FFF2-40B4-BE49-F238E27FC236}">
                  <a16:creationId xmlns:a16="http://schemas.microsoft.com/office/drawing/2014/main" id="{2F6C1A81-F2CA-302F-3C97-A5594DD7BF60}"/>
                </a:ext>
              </a:extLst>
            </p:cNvPr>
            <p:cNvSpPr/>
            <p:nvPr/>
          </p:nvSpPr>
          <p:spPr>
            <a:xfrm>
              <a:off x="10744165" y="464083"/>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5" name="Rectangle 64">
              <a:extLst>
                <a:ext uri="{FF2B5EF4-FFF2-40B4-BE49-F238E27FC236}">
                  <a16:creationId xmlns:a16="http://schemas.microsoft.com/office/drawing/2014/main" id="{DAF0A12A-15C9-31F4-55FD-1975EAC77D1F}"/>
                </a:ext>
              </a:extLst>
            </p:cNvPr>
            <p:cNvSpPr/>
            <p:nvPr/>
          </p:nvSpPr>
          <p:spPr>
            <a:xfrm>
              <a:off x="10971843" y="44122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6" name="Rectangle 65">
              <a:extLst>
                <a:ext uri="{FF2B5EF4-FFF2-40B4-BE49-F238E27FC236}">
                  <a16:creationId xmlns:a16="http://schemas.microsoft.com/office/drawing/2014/main" id="{AE7A1B59-70E7-6A3D-F122-D9CE054DD237}"/>
                </a:ext>
              </a:extLst>
            </p:cNvPr>
            <p:cNvSpPr/>
            <p:nvPr/>
          </p:nvSpPr>
          <p:spPr>
            <a:xfrm>
              <a:off x="11110849" y="358819"/>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7" name="Rectangle 66">
              <a:extLst>
                <a:ext uri="{FF2B5EF4-FFF2-40B4-BE49-F238E27FC236}">
                  <a16:creationId xmlns:a16="http://schemas.microsoft.com/office/drawing/2014/main" id="{E41B0E0E-8098-B748-A704-AF6161D043D9}"/>
                </a:ext>
              </a:extLst>
            </p:cNvPr>
            <p:cNvSpPr/>
            <p:nvPr/>
          </p:nvSpPr>
          <p:spPr>
            <a:xfrm>
              <a:off x="10790557" y="441286"/>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8" name="Rectangle 67">
              <a:extLst>
                <a:ext uri="{FF2B5EF4-FFF2-40B4-BE49-F238E27FC236}">
                  <a16:creationId xmlns:a16="http://schemas.microsoft.com/office/drawing/2014/main" id="{8AE1464F-45C2-AA35-595C-829132F306A6}"/>
                </a:ext>
              </a:extLst>
            </p:cNvPr>
            <p:cNvSpPr/>
            <p:nvPr/>
          </p:nvSpPr>
          <p:spPr>
            <a:xfrm>
              <a:off x="10881454" y="44236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9" name="Rectangle 68">
              <a:extLst>
                <a:ext uri="{FF2B5EF4-FFF2-40B4-BE49-F238E27FC236}">
                  <a16:creationId xmlns:a16="http://schemas.microsoft.com/office/drawing/2014/main" id="{52B01EDD-8501-FBB3-E1ED-605400411B3C}"/>
                </a:ext>
              </a:extLst>
            </p:cNvPr>
            <p:cNvSpPr/>
            <p:nvPr/>
          </p:nvSpPr>
          <p:spPr>
            <a:xfrm>
              <a:off x="11017242" y="365586"/>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0" name="Rectangle 69">
              <a:extLst>
                <a:ext uri="{FF2B5EF4-FFF2-40B4-BE49-F238E27FC236}">
                  <a16:creationId xmlns:a16="http://schemas.microsoft.com/office/drawing/2014/main" id="{434F0006-784C-9B20-13EE-C3B10924B49B}"/>
                </a:ext>
              </a:extLst>
            </p:cNvPr>
            <p:cNvSpPr/>
            <p:nvPr/>
          </p:nvSpPr>
          <p:spPr>
            <a:xfrm>
              <a:off x="10971844" y="397592"/>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1" name="Rectangle 70">
              <a:extLst>
                <a:ext uri="{FF2B5EF4-FFF2-40B4-BE49-F238E27FC236}">
                  <a16:creationId xmlns:a16="http://schemas.microsoft.com/office/drawing/2014/main" id="{CAABAEA7-D9B6-26E3-0111-6BCDBED6583B}"/>
                </a:ext>
              </a:extLst>
            </p:cNvPr>
            <p:cNvSpPr/>
            <p:nvPr/>
          </p:nvSpPr>
          <p:spPr>
            <a:xfrm>
              <a:off x="10836752" y="415673"/>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2" name="Rectangle 71">
              <a:extLst>
                <a:ext uri="{FF2B5EF4-FFF2-40B4-BE49-F238E27FC236}">
                  <a16:creationId xmlns:a16="http://schemas.microsoft.com/office/drawing/2014/main" id="{B71885B2-E58D-BD1A-D3FF-786D8EB8737E}"/>
                </a:ext>
              </a:extLst>
            </p:cNvPr>
            <p:cNvSpPr/>
            <p:nvPr/>
          </p:nvSpPr>
          <p:spPr>
            <a:xfrm>
              <a:off x="10745319" y="371088"/>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3" name="Rectangle 72">
              <a:extLst>
                <a:ext uri="{FF2B5EF4-FFF2-40B4-BE49-F238E27FC236}">
                  <a16:creationId xmlns:a16="http://schemas.microsoft.com/office/drawing/2014/main" id="{839A5F5C-942D-E4AA-521F-D3AACD09694E}"/>
                </a:ext>
              </a:extLst>
            </p:cNvPr>
            <p:cNvSpPr/>
            <p:nvPr/>
          </p:nvSpPr>
          <p:spPr>
            <a:xfrm>
              <a:off x="10697604" y="344731"/>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4" name="Rectangle 73">
              <a:extLst>
                <a:ext uri="{FF2B5EF4-FFF2-40B4-BE49-F238E27FC236}">
                  <a16:creationId xmlns:a16="http://schemas.microsoft.com/office/drawing/2014/main" id="{9AA97F4F-5FBF-2EE2-6FA3-8E5B21930C3B}"/>
                </a:ext>
              </a:extLst>
            </p:cNvPr>
            <p:cNvSpPr/>
            <p:nvPr/>
          </p:nvSpPr>
          <p:spPr>
            <a:xfrm>
              <a:off x="10743323" y="418365"/>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5" name="Rectangle 74">
              <a:extLst>
                <a:ext uri="{FF2B5EF4-FFF2-40B4-BE49-F238E27FC236}">
                  <a16:creationId xmlns:a16="http://schemas.microsoft.com/office/drawing/2014/main" id="{9E0E535C-9711-8FCF-D5EC-8C9804594CB5}"/>
                </a:ext>
              </a:extLst>
            </p:cNvPr>
            <p:cNvSpPr/>
            <p:nvPr/>
          </p:nvSpPr>
          <p:spPr>
            <a:xfrm>
              <a:off x="10648490" y="43456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6" name="Rectangle 75">
              <a:extLst>
                <a:ext uri="{FF2B5EF4-FFF2-40B4-BE49-F238E27FC236}">
                  <a16:creationId xmlns:a16="http://schemas.microsoft.com/office/drawing/2014/main" id="{2988353F-7906-0A86-0AD5-7B5639DF9A88}"/>
                </a:ext>
              </a:extLst>
            </p:cNvPr>
            <p:cNvSpPr/>
            <p:nvPr/>
          </p:nvSpPr>
          <p:spPr>
            <a:xfrm>
              <a:off x="10697226" y="478922"/>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7" name="Rectangle 76">
              <a:extLst>
                <a:ext uri="{FF2B5EF4-FFF2-40B4-BE49-F238E27FC236}">
                  <a16:creationId xmlns:a16="http://schemas.microsoft.com/office/drawing/2014/main" id="{D77C10BF-C823-EDC3-C941-2AEB40397EBC}"/>
                </a:ext>
              </a:extLst>
            </p:cNvPr>
            <p:cNvSpPr/>
            <p:nvPr/>
          </p:nvSpPr>
          <p:spPr>
            <a:xfrm>
              <a:off x="10648490" y="482071"/>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8" name="Rectangle 77">
              <a:extLst>
                <a:ext uri="{FF2B5EF4-FFF2-40B4-BE49-F238E27FC236}">
                  <a16:creationId xmlns:a16="http://schemas.microsoft.com/office/drawing/2014/main" id="{459BF7D6-53DA-47CD-BCE9-A96BC3E77C6E}"/>
                </a:ext>
              </a:extLst>
            </p:cNvPr>
            <p:cNvSpPr/>
            <p:nvPr/>
          </p:nvSpPr>
          <p:spPr>
            <a:xfrm>
              <a:off x="10602658" y="49663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9" name="Rectangle 78">
              <a:extLst>
                <a:ext uri="{FF2B5EF4-FFF2-40B4-BE49-F238E27FC236}">
                  <a16:creationId xmlns:a16="http://schemas.microsoft.com/office/drawing/2014/main" id="{3EE942DE-5A82-B6DC-638D-53466EFE5FD3}"/>
                </a:ext>
              </a:extLst>
            </p:cNvPr>
            <p:cNvSpPr/>
            <p:nvPr/>
          </p:nvSpPr>
          <p:spPr>
            <a:xfrm>
              <a:off x="10648660" y="529578"/>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0" name="Rectangle 79">
              <a:extLst>
                <a:ext uri="{FF2B5EF4-FFF2-40B4-BE49-F238E27FC236}">
                  <a16:creationId xmlns:a16="http://schemas.microsoft.com/office/drawing/2014/main" id="{43200CF4-923D-90B8-698A-F004B9A2EB52}"/>
                </a:ext>
              </a:extLst>
            </p:cNvPr>
            <p:cNvSpPr/>
            <p:nvPr/>
          </p:nvSpPr>
          <p:spPr>
            <a:xfrm>
              <a:off x="10974752" y="21528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1" name="Rectangle 80">
              <a:extLst>
                <a:ext uri="{FF2B5EF4-FFF2-40B4-BE49-F238E27FC236}">
                  <a16:creationId xmlns:a16="http://schemas.microsoft.com/office/drawing/2014/main" id="{247547F9-4998-77E2-BB05-655FB47BD13C}"/>
                </a:ext>
              </a:extLst>
            </p:cNvPr>
            <p:cNvSpPr/>
            <p:nvPr/>
          </p:nvSpPr>
          <p:spPr>
            <a:xfrm>
              <a:off x="11019939" y="2215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2" name="Rectangle 81">
              <a:extLst>
                <a:ext uri="{FF2B5EF4-FFF2-40B4-BE49-F238E27FC236}">
                  <a16:creationId xmlns:a16="http://schemas.microsoft.com/office/drawing/2014/main" id="{45DD6065-DDB1-D54D-ED6E-19BFC5E30585}"/>
                </a:ext>
              </a:extLst>
            </p:cNvPr>
            <p:cNvSpPr/>
            <p:nvPr/>
          </p:nvSpPr>
          <p:spPr>
            <a:xfrm>
              <a:off x="11064062" y="20767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3" name="Rectangle 82">
              <a:extLst>
                <a:ext uri="{FF2B5EF4-FFF2-40B4-BE49-F238E27FC236}">
                  <a16:creationId xmlns:a16="http://schemas.microsoft.com/office/drawing/2014/main" id="{E3E1D7EA-52CB-4E12-344A-25F995058232}"/>
                </a:ext>
              </a:extLst>
            </p:cNvPr>
            <p:cNvSpPr/>
            <p:nvPr/>
          </p:nvSpPr>
          <p:spPr>
            <a:xfrm>
              <a:off x="11021922" y="17397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4" name="Rectangle 83">
              <a:extLst>
                <a:ext uri="{FF2B5EF4-FFF2-40B4-BE49-F238E27FC236}">
                  <a16:creationId xmlns:a16="http://schemas.microsoft.com/office/drawing/2014/main" id="{B0DF2C56-DBE8-B6B0-AABF-72E94FAF246A}"/>
                </a:ext>
              </a:extLst>
            </p:cNvPr>
            <p:cNvSpPr/>
            <p:nvPr/>
          </p:nvSpPr>
          <p:spPr>
            <a:xfrm>
              <a:off x="10975816" y="166569"/>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5" name="Rectangle 84">
              <a:extLst>
                <a:ext uri="{FF2B5EF4-FFF2-40B4-BE49-F238E27FC236}">
                  <a16:creationId xmlns:a16="http://schemas.microsoft.com/office/drawing/2014/main" id="{8261E397-6D89-06A5-EC6A-73CD438CF1F3}"/>
                </a:ext>
              </a:extLst>
            </p:cNvPr>
            <p:cNvSpPr/>
            <p:nvPr/>
          </p:nvSpPr>
          <p:spPr>
            <a:xfrm>
              <a:off x="11066967" y="17011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6" name="Rectangle 85">
              <a:extLst>
                <a:ext uri="{FF2B5EF4-FFF2-40B4-BE49-F238E27FC236}">
                  <a16:creationId xmlns:a16="http://schemas.microsoft.com/office/drawing/2014/main" id="{3DEEF76D-9B3A-5C2D-63F2-20F0EE6C157E}"/>
                </a:ext>
              </a:extLst>
            </p:cNvPr>
            <p:cNvSpPr/>
            <p:nvPr/>
          </p:nvSpPr>
          <p:spPr>
            <a:xfrm>
              <a:off x="11110848" y="1795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7" name="Rectangle 86">
              <a:extLst>
                <a:ext uri="{FF2B5EF4-FFF2-40B4-BE49-F238E27FC236}">
                  <a16:creationId xmlns:a16="http://schemas.microsoft.com/office/drawing/2014/main" id="{D16D4823-43C3-B0DA-DD7C-E00498D8B45A}"/>
                </a:ext>
              </a:extLst>
            </p:cNvPr>
            <p:cNvSpPr/>
            <p:nvPr/>
          </p:nvSpPr>
          <p:spPr>
            <a:xfrm>
              <a:off x="11110847" y="13157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8" name="Rectangle 87">
              <a:extLst>
                <a:ext uri="{FF2B5EF4-FFF2-40B4-BE49-F238E27FC236}">
                  <a16:creationId xmlns:a16="http://schemas.microsoft.com/office/drawing/2014/main" id="{4E4C1B5D-940F-D557-34A8-D34CC94FE5F9}"/>
                </a:ext>
              </a:extLst>
            </p:cNvPr>
            <p:cNvSpPr/>
            <p:nvPr/>
          </p:nvSpPr>
          <p:spPr>
            <a:xfrm>
              <a:off x="11068028" y="123706"/>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ctangle 88">
              <a:extLst>
                <a:ext uri="{FF2B5EF4-FFF2-40B4-BE49-F238E27FC236}">
                  <a16:creationId xmlns:a16="http://schemas.microsoft.com/office/drawing/2014/main" id="{A727886F-B9FE-4C5C-C005-41F307CE151D}"/>
                </a:ext>
              </a:extLst>
            </p:cNvPr>
            <p:cNvSpPr/>
            <p:nvPr/>
          </p:nvSpPr>
          <p:spPr>
            <a:xfrm>
              <a:off x="10744049" y="50640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0" name="Rectangle 89">
              <a:extLst>
                <a:ext uri="{FF2B5EF4-FFF2-40B4-BE49-F238E27FC236}">
                  <a16:creationId xmlns:a16="http://schemas.microsoft.com/office/drawing/2014/main" id="{1D7EF634-63AF-3B6C-962D-831648A08CEB}"/>
                </a:ext>
              </a:extLst>
            </p:cNvPr>
            <p:cNvSpPr/>
            <p:nvPr/>
          </p:nvSpPr>
          <p:spPr>
            <a:xfrm>
              <a:off x="10791851" y="48688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2" name="Rectangle 91">
              <a:extLst>
                <a:ext uri="{FF2B5EF4-FFF2-40B4-BE49-F238E27FC236}">
                  <a16:creationId xmlns:a16="http://schemas.microsoft.com/office/drawing/2014/main" id="{5219193B-9F30-4B09-735C-109B64683CC3}"/>
                </a:ext>
              </a:extLst>
            </p:cNvPr>
            <p:cNvSpPr/>
            <p:nvPr/>
          </p:nvSpPr>
          <p:spPr>
            <a:xfrm>
              <a:off x="10603762" y="54267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3" name="Rectangle 92">
              <a:extLst>
                <a:ext uri="{FF2B5EF4-FFF2-40B4-BE49-F238E27FC236}">
                  <a16:creationId xmlns:a16="http://schemas.microsoft.com/office/drawing/2014/main" id="{8474516D-29D2-FD31-1534-655C73972DE6}"/>
                </a:ext>
              </a:extLst>
            </p:cNvPr>
            <p:cNvSpPr/>
            <p:nvPr/>
          </p:nvSpPr>
          <p:spPr>
            <a:xfrm>
              <a:off x="10554935" y="52114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4" name="Rectangle 93">
              <a:extLst>
                <a:ext uri="{FF2B5EF4-FFF2-40B4-BE49-F238E27FC236}">
                  <a16:creationId xmlns:a16="http://schemas.microsoft.com/office/drawing/2014/main" id="{E5F442F5-C0DE-6DAD-B696-05F3E7A60780}"/>
                </a:ext>
              </a:extLst>
            </p:cNvPr>
            <p:cNvSpPr/>
            <p:nvPr/>
          </p:nvSpPr>
          <p:spPr>
            <a:xfrm>
              <a:off x="10554934" y="56552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5" name="Rectangle 94">
              <a:extLst>
                <a:ext uri="{FF2B5EF4-FFF2-40B4-BE49-F238E27FC236}">
                  <a16:creationId xmlns:a16="http://schemas.microsoft.com/office/drawing/2014/main" id="{FDBB998B-E6C0-2DAB-F1EE-05C10B364063}"/>
                </a:ext>
              </a:extLst>
            </p:cNvPr>
            <p:cNvSpPr/>
            <p:nvPr/>
          </p:nvSpPr>
          <p:spPr>
            <a:xfrm>
              <a:off x="10508026" y="54553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6" name="Rectangle 95">
              <a:extLst>
                <a:ext uri="{FF2B5EF4-FFF2-40B4-BE49-F238E27FC236}">
                  <a16:creationId xmlns:a16="http://schemas.microsoft.com/office/drawing/2014/main" id="{C86F8535-E583-734C-DE8B-284F687A7025}"/>
                </a:ext>
              </a:extLst>
            </p:cNvPr>
            <p:cNvSpPr/>
            <p:nvPr/>
          </p:nvSpPr>
          <p:spPr>
            <a:xfrm>
              <a:off x="10695313" y="52267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7" name="Rectangle 96">
              <a:extLst>
                <a:ext uri="{FF2B5EF4-FFF2-40B4-BE49-F238E27FC236}">
                  <a16:creationId xmlns:a16="http://schemas.microsoft.com/office/drawing/2014/main" id="{6947B126-92B0-AC68-81B2-C93C2B15C3DC}"/>
                </a:ext>
              </a:extLst>
            </p:cNvPr>
            <p:cNvSpPr/>
            <p:nvPr/>
          </p:nvSpPr>
          <p:spPr>
            <a:xfrm>
              <a:off x="11157248" y="379440"/>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8" name="Rectangle 97">
              <a:extLst>
                <a:ext uri="{FF2B5EF4-FFF2-40B4-BE49-F238E27FC236}">
                  <a16:creationId xmlns:a16="http://schemas.microsoft.com/office/drawing/2014/main" id="{BCDE2DDF-39EB-483E-32AD-C412E6F9BC74}"/>
                </a:ext>
              </a:extLst>
            </p:cNvPr>
            <p:cNvSpPr/>
            <p:nvPr/>
          </p:nvSpPr>
          <p:spPr>
            <a:xfrm>
              <a:off x="11159589" y="2386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9" name="Rectangle 98">
              <a:extLst>
                <a:ext uri="{FF2B5EF4-FFF2-40B4-BE49-F238E27FC236}">
                  <a16:creationId xmlns:a16="http://schemas.microsoft.com/office/drawing/2014/main" id="{A6348CE3-FFAA-440E-73E7-01DB54ECE450}"/>
                </a:ext>
              </a:extLst>
            </p:cNvPr>
            <p:cNvSpPr/>
            <p:nvPr/>
          </p:nvSpPr>
          <p:spPr>
            <a:xfrm>
              <a:off x="11157732" y="19387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0" name="Rectangle 99">
              <a:extLst>
                <a:ext uri="{FF2B5EF4-FFF2-40B4-BE49-F238E27FC236}">
                  <a16:creationId xmlns:a16="http://schemas.microsoft.com/office/drawing/2014/main" id="{DD49B971-BD88-0D0A-3A22-92C7F69A96D5}"/>
                </a:ext>
              </a:extLst>
            </p:cNvPr>
            <p:cNvSpPr/>
            <p:nvPr/>
          </p:nvSpPr>
          <p:spPr>
            <a:xfrm>
              <a:off x="11159253" y="15051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1" name="Rectangle 100">
              <a:extLst>
                <a:ext uri="{FF2B5EF4-FFF2-40B4-BE49-F238E27FC236}">
                  <a16:creationId xmlns:a16="http://schemas.microsoft.com/office/drawing/2014/main" id="{63AC9170-EC94-61BB-28DA-981191B2A31F}"/>
                </a:ext>
              </a:extLst>
            </p:cNvPr>
            <p:cNvSpPr/>
            <p:nvPr/>
          </p:nvSpPr>
          <p:spPr>
            <a:xfrm>
              <a:off x="11160962" y="10700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2" name="Rectangle 101">
              <a:extLst>
                <a:ext uri="{FF2B5EF4-FFF2-40B4-BE49-F238E27FC236}">
                  <a16:creationId xmlns:a16="http://schemas.microsoft.com/office/drawing/2014/main" id="{72DA5F27-5349-28AA-2212-76CA72071B66}"/>
                </a:ext>
              </a:extLst>
            </p:cNvPr>
            <p:cNvSpPr/>
            <p:nvPr/>
          </p:nvSpPr>
          <p:spPr>
            <a:xfrm>
              <a:off x="11113747" y="8727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104" name="TextBox 103">
            <a:extLst>
              <a:ext uri="{FF2B5EF4-FFF2-40B4-BE49-F238E27FC236}">
                <a16:creationId xmlns:a16="http://schemas.microsoft.com/office/drawing/2014/main" id="{C4FA35D1-63EF-E7F0-2FEC-20545C912227}"/>
              </a:ext>
            </a:extLst>
          </p:cNvPr>
          <p:cNvSpPr txBox="1"/>
          <p:nvPr/>
        </p:nvSpPr>
        <p:spPr>
          <a:xfrm>
            <a:off x="9817479" y="241281"/>
            <a:ext cx="2354446" cy="707886"/>
          </a:xfrm>
          <a:prstGeom prst="rect">
            <a:avLst/>
          </a:prstGeom>
          <a:noFill/>
          <a:ln>
            <a:noFill/>
          </a:ln>
        </p:spPr>
        <p:txBody>
          <a:bodyPr wrap="square" rtlCol="0">
            <a:spAutoFit/>
          </a:bodyPr>
          <a:lstStyle/>
          <a:p>
            <a:r>
              <a:rPr lang="pt-BR" sz="4000" dirty="0">
                <a:ln>
                  <a:solidFill>
                    <a:schemeClr val="accent4">
                      <a:lumMod val="75000"/>
                    </a:schemeClr>
                  </a:solidFill>
                </a:ln>
                <a:solidFill>
                  <a:schemeClr val="accent4"/>
                </a:solidFill>
                <a:latin typeface="Aharoni" panose="02010803020104030203" pitchFamily="2" charset="-79"/>
                <a:cs typeface="Aharoni" panose="02010803020104030203" pitchFamily="2" charset="-79"/>
              </a:rPr>
              <a:t>Biota</a:t>
            </a:r>
            <a:r>
              <a:rPr lang="pt-BR" sz="4000" dirty="0">
                <a:ln>
                  <a:solidFill>
                    <a:srgbClr val="0070C0"/>
                  </a:solidFill>
                </a:ln>
                <a:solidFill>
                  <a:srgbClr val="00B0F0"/>
                </a:solidFill>
                <a:latin typeface="Aharoni" panose="02010803020104030203" pitchFamily="2" charset="-79"/>
                <a:cs typeface="Aharoni" panose="02010803020104030203" pitchFamily="2" charset="-79"/>
              </a:rPr>
              <a:t>Phy</a:t>
            </a:r>
          </a:p>
        </p:txBody>
      </p:sp>
      <p:sp>
        <p:nvSpPr>
          <p:cNvPr id="110" name="Diagonal Stripe 109">
            <a:extLst>
              <a:ext uri="{FF2B5EF4-FFF2-40B4-BE49-F238E27FC236}">
                <a16:creationId xmlns:a16="http://schemas.microsoft.com/office/drawing/2014/main" id="{00371B63-E8F9-65B3-901A-36FAC4396286}"/>
              </a:ext>
            </a:extLst>
          </p:cNvPr>
          <p:cNvSpPr/>
          <p:nvPr/>
        </p:nvSpPr>
        <p:spPr>
          <a:xfrm rot="9634976">
            <a:off x="11891684" y="551970"/>
            <a:ext cx="282564" cy="265833"/>
          </a:xfrm>
          <a:prstGeom prst="diagStripe">
            <a:avLst>
              <a:gd name="adj" fmla="val 92636"/>
            </a:avLst>
          </a:prstGeom>
          <a:solidFill>
            <a:srgbClr val="E11101"/>
          </a:solidFill>
          <a:ln>
            <a:solidFill>
              <a:srgbClr val="E11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112" name="Diagonal Stripe 111">
            <a:extLst>
              <a:ext uri="{FF2B5EF4-FFF2-40B4-BE49-F238E27FC236}">
                <a16:creationId xmlns:a16="http://schemas.microsoft.com/office/drawing/2014/main" id="{5700BB48-80A5-C20E-B50B-593219737C13}"/>
              </a:ext>
            </a:extLst>
          </p:cNvPr>
          <p:cNvSpPr/>
          <p:nvPr/>
        </p:nvSpPr>
        <p:spPr>
          <a:xfrm rot="18842577">
            <a:off x="9747324" y="434920"/>
            <a:ext cx="282564" cy="265833"/>
          </a:xfrm>
          <a:prstGeom prst="diagStripe">
            <a:avLst>
              <a:gd name="adj" fmla="val 92636"/>
            </a:avLst>
          </a:prstGeom>
          <a:solidFill>
            <a:srgbClr val="E11101"/>
          </a:solidFill>
          <a:ln>
            <a:solidFill>
              <a:srgbClr val="E11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114" name="Straight Connector 113">
            <a:extLst>
              <a:ext uri="{FF2B5EF4-FFF2-40B4-BE49-F238E27FC236}">
                <a16:creationId xmlns:a16="http://schemas.microsoft.com/office/drawing/2014/main" id="{CCC73027-A282-9614-917F-90D3341D2A4D}"/>
              </a:ext>
            </a:extLst>
          </p:cNvPr>
          <p:cNvCxnSpPr>
            <a:cxnSpLocks/>
          </p:cNvCxnSpPr>
          <p:nvPr/>
        </p:nvCxnSpPr>
        <p:spPr>
          <a:xfrm>
            <a:off x="0" y="6336568"/>
            <a:ext cx="12210400" cy="0"/>
          </a:xfrm>
          <a:prstGeom prst="line">
            <a:avLst/>
          </a:prstGeom>
          <a:ln w="38100">
            <a:solidFill>
              <a:srgbClr val="E11101"/>
            </a:solidFill>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78137549-73FA-337E-1A1A-4C809DF8315F}"/>
              </a:ext>
            </a:extLst>
          </p:cNvPr>
          <p:cNvSpPr txBox="1"/>
          <p:nvPr/>
        </p:nvSpPr>
        <p:spPr>
          <a:xfrm>
            <a:off x="-9088" y="6354856"/>
            <a:ext cx="12210344" cy="499438"/>
          </a:xfrm>
          <a:prstGeom prst="rect">
            <a:avLst/>
          </a:prstGeom>
          <a:solidFill>
            <a:schemeClr val="bg1">
              <a:lumMod val="95000"/>
            </a:schemeClr>
          </a:solidFill>
        </p:spPr>
        <p:txBody>
          <a:bodyPr wrap="square" rtlCol="0">
            <a:spAutoFit/>
          </a:bodyPr>
          <a:lstStyle/>
          <a:p>
            <a:endParaRPr lang="pt-BR" dirty="0"/>
          </a:p>
        </p:txBody>
      </p:sp>
      <p:sp>
        <p:nvSpPr>
          <p:cNvPr id="118" name="Slide Number Placeholder 117">
            <a:extLst>
              <a:ext uri="{FF2B5EF4-FFF2-40B4-BE49-F238E27FC236}">
                <a16:creationId xmlns:a16="http://schemas.microsoft.com/office/drawing/2014/main" id="{17DD33B6-40C6-D9A3-3DC8-4A975BF9FFFA}"/>
              </a:ext>
            </a:extLst>
          </p:cNvPr>
          <p:cNvSpPr>
            <a:spLocks noGrp="1"/>
          </p:cNvSpPr>
          <p:nvPr>
            <p:ph type="sldNum" sz="quarter" idx="12"/>
          </p:nvPr>
        </p:nvSpPr>
        <p:spPr/>
        <p:txBody>
          <a:bodyPr/>
          <a:lstStyle/>
          <a:p>
            <a:fld id="{F82A09A3-C412-4A54-B77C-B6A9426666EF}" type="slidenum">
              <a:rPr lang="pt-BR" sz="1800" smtClean="0">
                <a:solidFill>
                  <a:srgbClr val="E11101"/>
                </a:solidFill>
              </a:rPr>
              <a:t>37</a:t>
            </a:fld>
            <a:endParaRPr lang="pt-BR" sz="1800" dirty="0">
              <a:solidFill>
                <a:srgbClr val="E11101"/>
              </a:solidFill>
            </a:endParaRPr>
          </a:p>
        </p:txBody>
      </p:sp>
      <p:cxnSp>
        <p:nvCxnSpPr>
          <p:cNvPr id="120" name="Straight Connector 119">
            <a:extLst>
              <a:ext uri="{FF2B5EF4-FFF2-40B4-BE49-F238E27FC236}">
                <a16:creationId xmlns:a16="http://schemas.microsoft.com/office/drawing/2014/main" id="{C124C382-8D57-D22B-726C-5EE83341EFF6}"/>
              </a:ext>
            </a:extLst>
          </p:cNvPr>
          <p:cNvCxnSpPr>
            <a:cxnSpLocks/>
          </p:cNvCxnSpPr>
          <p:nvPr/>
        </p:nvCxnSpPr>
        <p:spPr>
          <a:xfrm>
            <a:off x="0" y="1010029"/>
            <a:ext cx="12210400" cy="0"/>
          </a:xfrm>
          <a:prstGeom prst="line">
            <a:avLst/>
          </a:prstGeom>
          <a:ln w="38100">
            <a:solidFill>
              <a:srgbClr val="E1110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397887B-8383-5628-0F74-FECA620E220A}"/>
              </a:ext>
            </a:extLst>
          </p:cNvPr>
          <p:cNvSpPr txBox="1"/>
          <p:nvPr/>
        </p:nvSpPr>
        <p:spPr>
          <a:xfrm>
            <a:off x="155926" y="2874184"/>
            <a:ext cx="11877040" cy="2308324"/>
          </a:xfrm>
          <a:prstGeom prst="rect">
            <a:avLst/>
          </a:prstGeom>
          <a:noFill/>
        </p:spPr>
        <p:txBody>
          <a:bodyPr wrap="square" rtlCol="0">
            <a:spAutoFit/>
          </a:bodyPr>
          <a:lstStyle/>
          <a:p>
            <a:pPr algn="ctr"/>
            <a:r>
              <a:rPr lang="en-US" sz="4800" dirty="0">
                <a:ln>
                  <a:solidFill>
                    <a:schemeClr val="bg1">
                      <a:lumMod val="95000"/>
                    </a:schemeClr>
                  </a:solidFill>
                </a:ln>
                <a:solidFill>
                  <a:schemeClr val="tx1">
                    <a:lumMod val="65000"/>
                    <a:lumOff val="35000"/>
                  </a:schemeClr>
                </a:solidFill>
                <a:latin typeface="Aharoni" panose="02010803020104030203" pitchFamily="2" charset="-79"/>
                <a:cs typeface="Aharoni" panose="02010803020104030203" pitchFamily="2" charset="-79"/>
              </a:rPr>
              <a:t>Species Distribution Models: </a:t>
            </a:r>
          </a:p>
          <a:p>
            <a:pPr algn="ctr"/>
            <a:r>
              <a:rPr lang="en-US" sz="4800" dirty="0">
                <a:ln>
                  <a:solidFill>
                    <a:schemeClr val="bg1">
                      <a:lumMod val="95000"/>
                    </a:schemeClr>
                  </a:solidFill>
                </a:ln>
                <a:solidFill>
                  <a:schemeClr val="tx1">
                    <a:lumMod val="65000"/>
                    <a:lumOff val="35000"/>
                  </a:schemeClr>
                </a:solidFill>
                <a:latin typeface="Aharoni" panose="02010803020104030203" pitchFamily="2" charset="-79"/>
                <a:cs typeface="Aharoni" panose="02010803020104030203" pitchFamily="2" charset="-79"/>
              </a:rPr>
              <a:t>Interpretation and Ancestral Niche Reconstruction</a:t>
            </a:r>
            <a:endParaRPr lang="pt-BR" sz="4800" dirty="0">
              <a:ln>
                <a:solidFill>
                  <a:schemeClr val="bg1">
                    <a:lumMod val="95000"/>
                  </a:schemeClr>
                </a:solidFill>
              </a:ln>
              <a:solidFill>
                <a:schemeClr val="tx1">
                  <a:lumMod val="65000"/>
                  <a:lumOff val="35000"/>
                </a:schemeClr>
              </a:solidFill>
              <a:latin typeface="Aharoni" panose="02010803020104030203" pitchFamily="2" charset="-79"/>
              <a:cs typeface="Aharoni" panose="02010803020104030203" pitchFamily="2" charset="-79"/>
            </a:endParaRPr>
          </a:p>
        </p:txBody>
      </p:sp>
      <p:sp>
        <p:nvSpPr>
          <p:cNvPr id="105" name="TextBox 104">
            <a:extLst>
              <a:ext uri="{FF2B5EF4-FFF2-40B4-BE49-F238E27FC236}">
                <a16:creationId xmlns:a16="http://schemas.microsoft.com/office/drawing/2014/main" id="{CC6FC3F6-EF9E-FDAA-B59B-8B7DD2798862}"/>
              </a:ext>
            </a:extLst>
          </p:cNvPr>
          <p:cNvSpPr txBox="1"/>
          <p:nvPr/>
        </p:nvSpPr>
        <p:spPr>
          <a:xfrm>
            <a:off x="155926" y="1394153"/>
            <a:ext cx="11877040" cy="830997"/>
          </a:xfrm>
          <a:prstGeom prst="rect">
            <a:avLst/>
          </a:prstGeom>
          <a:noFill/>
        </p:spPr>
        <p:txBody>
          <a:bodyPr wrap="square" rtlCol="0">
            <a:spAutoFit/>
          </a:bodyPr>
          <a:lstStyle/>
          <a:p>
            <a:pPr algn="ctr"/>
            <a:r>
              <a:rPr lang="en-US" sz="4800" dirty="0">
                <a:ln>
                  <a:solidFill>
                    <a:schemeClr val="bg1">
                      <a:lumMod val="95000"/>
                    </a:schemeClr>
                  </a:solidFill>
                </a:ln>
                <a:solidFill>
                  <a:srgbClr val="E11101"/>
                </a:solidFill>
                <a:latin typeface="Aharoni" panose="02010803020104030203" pitchFamily="2" charset="-79"/>
                <a:cs typeface="Aharoni" panose="02010803020104030203" pitchFamily="2" charset="-79"/>
              </a:rPr>
              <a:t>Webinar 7</a:t>
            </a:r>
            <a:endParaRPr lang="pt-BR" sz="4800" dirty="0">
              <a:ln>
                <a:solidFill>
                  <a:schemeClr val="bg1">
                    <a:lumMod val="95000"/>
                  </a:schemeClr>
                </a:solidFill>
              </a:ln>
              <a:solidFill>
                <a:srgbClr val="E1110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1646397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extBox 90">
            <a:extLst>
              <a:ext uri="{FF2B5EF4-FFF2-40B4-BE49-F238E27FC236}">
                <a16:creationId xmlns:a16="http://schemas.microsoft.com/office/drawing/2014/main" id="{A62C383B-AE48-8033-9CF2-FC1E1E250D7C}"/>
              </a:ext>
            </a:extLst>
          </p:cNvPr>
          <p:cNvSpPr txBox="1"/>
          <p:nvPr/>
        </p:nvSpPr>
        <p:spPr>
          <a:xfrm>
            <a:off x="-9088" y="6354856"/>
            <a:ext cx="12210344" cy="499438"/>
          </a:xfrm>
          <a:prstGeom prst="rect">
            <a:avLst/>
          </a:prstGeom>
          <a:solidFill>
            <a:schemeClr val="bg1">
              <a:lumMod val="95000"/>
            </a:schemeClr>
          </a:solidFill>
        </p:spPr>
        <p:txBody>
          <a:bodyPr wrap="square" rtlCol="0">
            <a:spAutoFit/>
          </a:bodyPr>
          <a:lstStyle/>
          <a:p>
            <a:endParaRPr lang="pt-BR" dirty="0"/>
          </a:p>
        </p:txBody>
      </p:sp>
      <p:sp>
        <p:nvSpPr>
          <p:cNvPr id="5" name="TextBox 4">
            <a:extLst>
              <a:ext uri="{FF2B5EF4-FFF2-40B4-BE49-F238E27FC236}">
                <a16:creationId xmlns:a16="http://schemas.microsoft.com/office/drawing/2014/main" id="{C6DD56C3-694B-5538-9446-36BEE6A2BBCD}"/>
              </a:ext>
            </a:extLst>
          </p:cNvPr>
          <p:cNvSpPr txBox="1"/>
          <p:nvPr/>
        </p:nvSpPr>
        <p:spPr>
          <a:xfrm>
            <a:off x="0" y="4189"/>
            <a:ext cx="12192000" cy="1005840"/>
          </a:xfrm>
          <a:prstGeom prst="rect">
            <a:avLst/>
          </a:prstGeom>
          <a:solidFill>
            <a:schemeClr val="bg1">
              <a:lumMod val="95000"/>
            </a:schemeClr>
          </a:solidFill>
        </p:spPr>
        <p:txBody>
          <a:bodyPr wrap="square" rtlCol="0">
            <a:spAutoFit/>
          </a:bodyPr>
          <a:lstStyle/>
          <a:p>
            <a:endParaRPr lang="pt-BR" dirty="0"/>
          </a:p>
        </p:txBody>
      </p:sp>
      <p:grpSp>
        <p:nvGrpSpPr>
          <p:cNvPr id="103" name="Group 102">
            <a:extLst>
              <a:ext uri="{FF2B5EF4-FFF2-40B4-BE49-F238E27FC236}">
                <a16:creationId xmlns:a16="http://schemas.microsoft.com/office/drawing/2014/main" id="{4C7D0A52-ACD4-290B-96D6-3FFC607FD06E}"/>
              </a:ext>
            </a:extLst>
          </p:cNvPr>
          <p:cNvGrpSpPr/>
          <p:nvPr/>
        </p:nvGrpSpPr>
        <p:grpSpPr>
          <a:xfrm>
            <a:off x="10581163" y="333235"/>
            <a:ext cx="698655" cy="523978"/>
            <a:chOff x="10508026" y="87270"/>
            <a:chExt cx="698655" cy="523978"/>
          </a:xfrm>
        </p:grpSpPr>
        <p:sp>
          <p:nvSpPr>
            <p:cNvPr id="14" name="Rectangle 13">
              <a:extLst>
                <a:ext uri="{FF2B5EF4-FFF2-40B4-BE49-F238E27FC236}">
                  <a16:creationId xmlns:a16="http://schemas.microsoft.com/office/drawing/2014/main" id="{9090B215-52B2-E5E9-28F8-334394C0A9AF}"/>
                </a:ext>
              </a:extLst>
            </p:cNvPr>
            <p:cNvSpPr/>
            <p:nvPr/>
          </p:nvSpPr>
          <p:spPr>
            <a:xfrm>
              <a:off x="10698603" y="29901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1" name="Rectangle 20">
              <a:extLst>
                <a:ext uri="{FF2B5EF4-FFF2-40B4-BE49-F238E27FC236}">
                  <a16:creationId xmlns:a16="http://schemas.microsoft.com/office/drawing/2014/main" id="{D715393E-0566-2A14-A033-BE0685CCF25D}"/>
                </a:ext>
              </a:extLst>
            </p:cNvPr>
            <p:cNvSpPr/>
            <p:nvPr/>
          </p:nvSpPr>
          <p:spPr>
            <a:xfrm>
              <a:off x="10744322" y="27615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2" name="Rectangle 21">
              <a:extLst>
                <a:ext uri="{FF2B5EF4-FFF2-40B4-BE49-F238E27FC236}">
                  <a16:creationId xmlns:a16="http://schemas.microsoft.com/office/drawing/2014/main" id="{5A31F202-07C4-9C35-D883-4A5C9F4E9238}"/>
                </a:ext>
              </a:extLst>
            </p:cNvPr>
            <p:cNvSpPr/>
            <p:nvPr/>
          </p:nvSpPr>
          <p:spPr>
            <a:xfrm>
              <a:off x="10744321" y="32187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3" name="Rectangle 22">
              <a:extLst>
                <a:ext uri="{FF2B5EF4-FFF2-40B4-BE49-F238E27FC236}">
                  <a16:creationId xmlns:a16="http://schemas.microsoft.com/office/drawing/2014/main" id="{CE0B3671-F393-9692-CBF1-F9C3842D9D96}"/>
                </a:ext>
              </a:extLst>
            </p:cNvPr>
            <p:cNvSpPr/>
            <p:nvPr/>
          </p:nvSpPr>
          <p:spPr>
            <a:xfrm>
              <a:off x="10790040" y="35330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4" name="Rectangle 23">
              <a:extLst>
                <a:ext uri="{FF2B5EF4-FFF2-40B4-BE49-F238E27FC236}">
                  <a16:creationId xmlns:a16="http://schemas.microsoft.com/office/drawing/2014/main" id="{7366142B-51C4-040F-CF33-984C08271572}"/>
                </a:ext>
              </a:extLst>
            </p:cNvPr>
            <p:cNvSpPr/>
            <p:nvPr/>
          </p:nvSpPr>
          <p:spPr>
            <a:xfrm>
              <a:off x="10790040" y="30901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5" name="Rectangle 24">
              <a:extLst>
                <a:ext uri="{FF2B5EF4-FFF2-40B4-BE49-F238E27FC236}">
                  <a16:creationId xmlns:a16="http://schemas.microsoft.com/office/drawing/2014/main" id="{C569A300-30B7-A94C-13F2-6BA29CCBB1C1}"/>
                </a:ext>
              </a:extLst>
            </p:cNvPr>
            <p:cNvSpPr/>
            <p:nvPr/>
          </p:nvSpPr>
          <p:spPr>
            <a:xfrm>
              <a:off x="10835759" y="36759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6" name="Rectangle 25">
              <a:extLst>
                <a:ext uri="{FF2B5EF4-FFF2-40B4-BE49-F238E27FC236}">
                  <a16:creationId xmlns:a16="http://schemas.microsoft.com/office/drawing/2014/main" id="{E1E172D3-A44E-A508-5AF3-51D020E85978}"/>
                </a:ext>
              </a:extLst>
            </p:cNvPr>
            <p:cNvSpPr/>
            <p:nvPr/>
          </p:nvSpPr>
          <p:spPr>
            <a:xfrm>
              <a:off x="10835758" y="321872"/>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Rectangle 26">
              <a:extLst>
                <a:ext uri="{FF2B5EF4-FFF2-40B4-BE49-F238E27FC236}">
                  <a16:creationId xmlns:a16="http://schemas.microsoft.com/office/drawing/2014/main" id="{371E4CE3-D151-B8FC-581F-8F35244DE1EA}"/>
                </a:ext>
              </a:extLst>
            </p:cNvPr>
            <p:cNvSpPr/>
            <p:nvPr/>
          </p:nvSpPr>
          <p:spPr>
            <a:xfrm>
              <a:off x="10882536" y="304884"/>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8" name="Rectangle 27">
              <a:extLst>
                <a:ext uri="{FF2B5EF4-FFF2-40B4-BE49-F238E27FC236}">
                  <a16:creationId xmlns:a16="http://schemas.microsoft.com/office/drawing/2014/main" id="{D1E3801A-1393-3A16-D790-9E5243303E57}"/>
                </a:ext>
              </a:extLst>
            </p:cNvPr>
            <p:cNvSpPr/>
            <p:nvPr/>
          </p:nvSpPr>
          <p:spPr>
            <a:xfrm>
              <a:off x="10881477" y="35330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9" name="Rectangle 28">
              <a:extLst>
                <a:ext uri="{FF2B5EF4-FFF2-40B4-BE49-F238E27FC236}">
                  <a16:creationId xmlns:a16="http://schemas.microsoft.com/office/drawing/2014/main" id="{E67F7EA1-1846-084E-A725-81821F10C599}"/>
                </a:ext>
              </a:extLst>
            </p:cNvPr>
            <p:cNvSpPr/>
            <p:nvPr/>
          </p:nvSpPr>
          <p:spPr>
            <a:xfrm>
              <a:off x="10881477" y="40013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0" name="Rectangle 29">
              <a:extLst>
                <a:ext uri="{FF2B5EF4-FFF2-40B4-BE49-F238E27FC236}">
                  <a16:creationId xmlns:a16="http://schemas.microsoft.com/office/drawing/2014/main" id="{839263C3-C5CE-712D-1887-CBC276721F23}"/>
                </a:ext>
              </a:extLst>
            </p:cNvPr>
            <p:cNvSpPr/>
            <p:nvPr/>
          </p:nvSpPr>
          <p:spPr>
            <a:xfrm>
              <a:off x="10927192" y="37616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2" name="Rectangle 31">
              <a:extLst>
                <a:ext uri="{FF2B5EF4-FFF2-40B4-BE49-F238E27FC236}">
                  <a16:creationId xmlns:a16="http://schemas.microsoft.com/office/drawing/2014/main" id="{0CB2B545-29C6-845E-1C00-4002E066F730}"/>
                </a:ext>
              </a:extLst>
            </p:cNvPr>
            <p:cNvSpPr/>
            <p:nvPr/>
          </p:nvSpPr>
          <p:spPr>
            <a:xfrm>
              <a:off x="10790039" y="260437"/>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Rectangle 32">
              <a:extLst>
                <a:ext uri="{FF2B5EF4-FFF2-40B4-BE49-F238E27FC236}">
                  <a16:creationId xmlns:a16="http://schemas.microsoft.com/office/drawing/2014/main" id="{8FB5A0F3-62FC-80A3-29AA-8766CC46D459}"/>
                </a:ext>
              </a:extLst>
            </p:cNvPr>
            <p:cNvSpPr/>
            <p:nvPr/>
          </p:nvSpPr>
          <p:spPr>
            <a:xfrm>
              <a:off x="10835757" y="273486"/>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Rectangle 33">
              <a:extLst>
                <a:ext uri="{FF2B5EF4-FFF2-40B4-BE49-F238E27FC236}">
                  <a16:creationId xmlns:a16="http://schemas.microsoft.com/office/drawing/2014/main" id="{322841A7-E91D-53E5-FF76-72ED093A5FCD}"/>
                </a:ext>
              </a:extLst>
            </p:cNvPr>
            <p:cNvSpPr/>
            <p:nvPr/>
          </p:nvSpPr>
          <p:spPr>
            <a:xfrm>
              <a:off x="10881476" y="257815"/>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Rectangle 34">
              <a:extLst>
                <a:ext uri="{FF2B5EF4-FFF2-40B4-BE49-F238E27FC236}">
                  <a16:creationId xmlns:a16="http://schemas.microsoft.com/office/drawing/2014/main" id="{43E1447C-DA57-8B8A-A309-6056319BA155}"/>
                </a:ext>
              </a:extLst>
            </p:cNvPr>
            <p:cNvSpPr/>
            <p:nvPr/>
          </p:nvSpPr>
          <p:spPr>
            <a:xfrm>
              <a:off x="10927195" y="233606"/>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6" name="Rectangle 35">
              <a:extLst>
                <a:ext uri="{FF2B5EF4-FFF2-40B4-BE49-F238E27FC236}">
                  <a16:creationId xmlns:a16="http://schemas.microsoft.com/office/drawing/2014/main" id="{18FB39D7-C60D-3764-8B88-FD208E99DB8C}"/>
                </a:ext>
              </a:extLst>
            </p:cNvPr>
            <p:cNvSpPr/>
            <p:nvPr/>
          </p:nvSpPr>
          <p:spPr>
            <a:xfrm>
              <a:off x="10927192" y="281183"/>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7" name="Rectangle 36">
              <a:extLst>
                <a:ext uri="{FF2B5EF4-FFF2-40B4-BE49-F238E27FC236}">
                  <a16:creationId xmlns:a16="http://schemas.microsoft.com/office/drawing/2014/main" id="{FD0379E1-83E3-D760-D379-1979689F47C9}"/>
                </a:ext>
              </a:extLst>
            </p:cNvPr>
            <p:cNvSpPr/>
            <p:nvPr/>
          </p:nvSpPr>
          <p:spPr>
            <a:xfrm>
              <a:off x="10927192" y="328585"/>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Rectangle 37">
              <a:extLst>
                <a:ext uri="{FF2B5EF4-FFF2-40B4-BE49-F238E27FC236}">
                  <a16:creationId xmlns:a16="http://schemas.microsoft.com/office/drawing/2014/main" id="{D588437E-74E9-E7CD-7B52-EB4F8471DF98}"/>
                </a:ext>
              </a:extLst>
            </p:cNvPr>
            <p:cNvSpPr/>
            <p:nvPr/>
          </p:nvSpPr>
          <p:spPr>
            <a:xfrm>
              <a:off x="10927192" y="42299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9" name="Rectangle 38">
              <a:extLst>
                <a:ext uri="{FF2B5EF4-FFF2-40B4-BE49-F238E27FC236}">
                  <a16:creationId xmlns:a16="http://schemas.microsoft.com/office/drawing/2014/main" id="{C6F1C0B7-5967-DE1B-2720-9C6EEFCBEC6F}"/>
                </a:ext>
              </a:extLst>
            </p:cNvPr>
            <p:cNvSpPr/>
            <p:nvPr/>
          </p:nvSpPr>
          <p:spPr>
            <a:xfrm>
              <a:off x="10790038" y="39759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0" name="Rectangle 39">
              <a:extLst>
                <a:ext uri="{FF2B5EF4-FFF2-40B4-BE49-F238E27FC236}">
                  <a16:creationId xmlns:a16="http://schemas.microsoft.com/office/drawing/2014/main" id="{5AA32692-F265-10E8-7330-42BDA56E4477}"/>
                </a:ext>
              </a:extLst>
            </p:cNvPr>
            <p:cNvSpPr/>
            <p:nvPr/>
          </p:nvSpPr>
          <p:spPr>
            <a:xfrm>
              <a:off x="10971848" y="35187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 name="Rectangle 40">
              <a:extLst>
                <a:ext uri="{FF2B5EF4-FFF2-40B4-BE49-F238E27FC236}">
                  <a16:creationId xmlns:a16="http://schemas.microsoft.com/office/drawing/2014/main" id="{D4D8CC37-6222-289A-625E-F008FEF0D95B}"/>
                </a:ext>
              </a:extLst>
            </p:cNvPr>
            <p:cNvSpPr/>
            <p:nvPr/>
          </p:nvSpPr>
          <p:spPr>
            <a:xfrm>
              <a:off x="10971847" y="30361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2" name="Rectangle 41">
              <a:extLst>
                <a:ext uri="{FF2B5EF4-FFF2-40B4-BE49-F238E27FC236}">
                  <a16:creationId xmlns:a16="http://schemas.microsoft.com/office/drawing/2014/main" id="{30D7C49B-09C7-7533-FF10-89B68E97DA8E}"/>
                </a:ext>
              </a:extLst>
            </p:cNvPr>
            <p:cNvSpPr/>
            <p:nvPr/>
          </p:nvSpPr>
          <p:spPr>
            <a:xfrm>
              <a:off x="10927192" y="185187"/>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3" name="Rectangle 42">
              <a:extLst>
                <a:ext uri="{FF2B5EF4-FFF2-40B4-BE49-F238E27FC236}">
                  <a16:creationId xmlns:a16="http://schemas.microsoft.com/office/drawing/2014/main" id="{97237E08-5091-1687-AC70-45A31DF931CC}"/>
                </a:ext>
              </a:extLst>
            </p:cNvPr>
            <p:cNvSpPr/>
            <p:nvPr/>
          </p:nvSpPr>
          <p:spPr>
            <a:xfrm>
              <a:off x="10881471" y="208046"/>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4" name="Rectangle 43">
              <a:extLst>
                <a:ext uri="{FF2B5EF4-FFF2-40B4-BE49-F238E27FC236}">
                  <a16:creationId xmlns:a16="http://schemas.microsoft.com/office/drawing/2014/main" id="{F5F79E67-9C23-4337-DFC6-5924213864CE}"/>
                </a:ext>
              </a:extLst>
            </p:cNvPr>
            <p:cNvSpPr/>
            <p:nvPr/>
          </p:nvSpPr>
          <p:spPr>
            <a:xfrm>
              <a:off x="10835749" y="22574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5" name="Rectangle 44">
              <a:extLst>
                <a:ext uri="{FF2B5EF4-FFF2-40B4-BE49-F238E27FC236}">
                  <a16:creationId xmlns:a16="http://schemas.microsoft.com/office/drawing/2014/main" id="{0F736262-B429-6F07-468B-C4AFABFCFD18}"/>
                </a:ext>
              </a:extLst>
            </p:cNvPr>
            <p:cNvSpPr/>
            <p:nvPr/>
          </p:nvSpPr>
          <p:spPr>
            <a:xfrm>
              <a:off x="10788970" y="21205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6" name="Rectangle 45">
              <a:extLst>
                <a:ext uri="{FF2B5EF4-FFF2-40B4-BE49-F238E27FC236}">
                  <a16:creationId xmlns:a16="http://schemas.microsoft.com/office/drawing/2014/main" id="{A04502ED-A100-B91E-DE45-B3C840B64E2F}"/>
                </a:ext>
              </a:extLst>
            </p:cNvPr>
            <p:cNvSpPr/>
            <p:nvPr/>
          </p:nvSpPr>
          <p:spPr>
            <a:xfrm>
              <a:off x="10971847" y="254401"/>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7" name="Rectangle 46">
              <a:extLst>
                <a:ext uri="{FF2B5EF4-FFF2-40B4-BE49-F238E27FC236}">
                  <a16:creationId xmlns:a16="http://schemas.microsoft.com/office/drawing/2014/main" id="{AE42E5D0-0880-F405-F6B2-B2190E0FD55F}"/>
                </a:ext>
              </a:extLst>
            </p:cNvPr>
            <p:cNvSpPr/>
            <p:nvPr/>
          </p:nvSpPr>
          <p:spPr>
            <a:xfrm>
              <a:off x="11016503" y="316661"/>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8" name="Rectangle 47">
              <a:extLst>
                <a:ext uri="{FF2B5EF4-FFF2-40B4-BE49-F238E27FC236}">
                  <a16:creationId xmlns:a16="http://schemas.microsoft.com/office/drawing/2014/main" id="{0C2D1FF7-974A-E7D2-A83D-FC4A072395F1}"/>
                </a:ext>
              </a:extLst>
            </p:cNvPr>
            <p:cNvSpPr/>
            <p:nvPr/>
          </p:nvSpPr>
          <p:spPr>
            <a:xfrm>
              <a:off x="11061158" y="346985"/>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9" name="Rectangle 48">
              <a:extLst>
                <a:ext uri="{FF2B5EF4-FFF2-40B4-BE49-F238E27FC236}">
                  <a16:creationId xmlns:a16="http://schemas.microsoft.com/office/drawing/2014/main" id="{1BF9C275-DC70-EC1C-C9FC-F52323B3D96E}"/>
                </a:ext>
              </a:extLst>
            </p:cNvPr>
            <p:cNvSpPr/>
            <p:nvPr/>
          </p:nvSpPr>
          <p:spPr>
            <a:xfrm>
              <a:off x="11061157" y="301266"/>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0" name="Rectangle 49">
              <a:extLst>
                <a:ext uri="{FF2B5EF4-FFF2-40B4-BE49-F238E27FC236}">
                  <a16:creationId xmlns:a16="http://schemas.microsoft.com/office/drawing/2014/main" id="{1E142C0B-F55A-F611-73F0-962A03C2FE2A}"/>
                </a:ext>
              </a:extLst>
            </p:cNvPr>
            <p:cNvSpPr/>
            <p:nvPr/>
          </p:nvSpPr>
          <p:spPr>
            <a:xfrm>
              <a:off x="11110852" y="31799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1" name="Rectangle 50">
              <a:extLst>
                <a:ext uri="{FF2B5EF4-FFF2-40B4-BE49-F238E27FC236}">
                  <a16:creationId xmlns:a16="http://schemas.microsoft.com/office/drawing/2014/main" id="{9EB091F7-26B7-5C0D-02C5-4CC053BD7BF2}"/>
                </a:ext>
              </a:extLst>
            </p:cNvPr>
            <p:cNvSpPr/>
            <p:nvPr/>
          </p:nvSpPr>
          <p:spPr>
            <a:xfrm>
              <a:off x="11110851" y="27094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2" name="Rectangle 51">
              <a:extLst>
                <a:ext uri="{FF2B5EF4-FFF2-40B4-BE49-F238E27FC236}">
                  <a16:creationId xmlns:a16="http://schemas.microsoft.com/office/drawing/2014/main" id="{6CD20F63-30AD-2767-9160-8D75663BCF4D}"/>
                </a:ext>
              </a:extLst>
            </p:cNvPr>
            <p:cNvSpPr/>
            <p:nvPr/>
          </p:nvSpPr>
          <p:spPr>
            <a:xfrm>
              <a:off x="11061157" y="254401"/>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3" name="Rectangle 52">
              <a:extLst>
                <a:ext uri="{FF2B5EF4-FFF2-40B4-BE49-F238E27FC236}">
                  <a16:creationId xmlns:a16="http://schemas.microsoft.com/office/drawing/2014/main" id="{5327321E-1F8C-B6F6-F6B1-1B903F184E9A}"/>
                </a:ext>
              </a:extLst>
            </p:cNvPr>
            <p:cNvSpPr/>
            <p:nvPr/>
          </p:nvSpPr>
          <p:spPr>
            <a:xfrm>
              <a:off x="11157251" y="33187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4" name="Rectangle 53">
              <a:extLst>
                <a:ext uri="{FF2B5EF4-FFF2-40B4-BE49-F238E27FC236}">
                  <a16:creationId xmlns:a16="http://schemas.microsoft.com/office/drawing/2014/main" id="{E29FA7F5-2D0E-97D9-FFF5-F7341C58BABB}"/>
                </a:ext>
              </a:extLst>
            </p:cNvPr>
            <p:cNvSpPr/>
            <p:nvPr/>
          </p:nvSpPr>
          <p:spPr>
            <a:xfrm>
              <a:off x="11157251" y="285438"/>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5" name="Rectangle 54">
              <a:extLst>
                <a:ext uri="{FF2B5EF4-FFF2-40B4-BE49-F238E27FC236}">
                  <a16:creationId xmlns:a16="http://schemas.microsoft.com/office/drawing/2014/main" id="{A2BDAE83-4544-7C09-5185-0DCD49486D13}"/>
                </a:ext>
              </a:extLst>
            </p:cNvPr>
            <p:cNvSpPr/>
            <p:nvPr/>
          </p:nvSpPr>
          <p:spPr>
            <a:xfrm>
              <a:off x="11110850" y="222993"/>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6" name="Rectangle 55">
              <a:extLst>
                <a:ext uri="{FF2B5EF4-FFF2-40B4-BE49-F238E27FC236}">
                  <a16:creationId xmlns:a16="http://schemas.microsoft.com/office/drawing/2014/main" id="{0E1ACA4D-4D10-F558-8393-535949F1E3FE}"/>
                </a:ext>
              </a:extLst>
            </p:cNvPr>
            <p:cNvSpPr/>
            <p:nvPr/>
          </p:nvSpPr>
          <p:spPr>
            <a:xfrm>
              <a:off x="11016393" y="269129"/>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7" name="Rectangle 56">
              <a:extLst>
                <a:ext uri="{FF2B5EF4-FFF2-40B4-BE49-F238E27FC236}">
                  <a16:creationId xmlns:a16="http://schemas.microsoft.com/office/drawing/2014/main" id="{CE04D371-0152-3743-7C84-5AA157DAADC0}"/>
                </a:ext>
              </a:extLst>
            </p:cNvPr>
            <p:cNvSpPr/>
            <p:nvPr/>
          </p:nvSpPr>
          <p:spPr>
            <a:xfrm>
              <a:off x="11062112" y="391373"/>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Rectangle 57">
              <a:extLst>
                <a:ext uri="{FF2B5EF4-FFF2-40B4-BE49-F238E27FC236}">
                  <a16:creationId xmlns:a16="http://schemas.microsoft.com/office/drawing/2014/main" id="{C389345F-D66C-D570-A91E-451E1E14CEAF}"/>
                </a:ext>
              </a:extLst>
            </p:cNvPr>
            <p:cNvSpPr/>
            <p:nvPr/>
          </p:nvSpPr>
          <p:spPr>
            <a:xfrm>
              <a:off x="11017243" y="454936"/>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9" name="Rectangle 58">
              <a:extLst>
                <a:ext uri="{FF2B5EF4-FFF2-40B4-BE49-F238E27FC236}">
                  <a16:creationId xmlns:a16="http://schemas.microsoft.com/office/drawing/2014/main" id="{78B5DAD8-8958-CAE9-C6BF-96A02E92F3DF}"/>
                </a:ext>
              </a:extLst>
            </p:cNvPr>
            <p:cNvSpPr/>
            <p:nvPr/>
          </p:nvSpPr>
          <p:spPr>
            <a:xfrm>
              <a:off x="11017601" y="409975"/>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0" name="Rectangle 59">
              <a:extLst>
                <a:ext uri="{FF2B5EF4-FFF2-40B4-BE49-F238E27FC236}">
                  <a16:creationId xmlns:a16="http://schemas.microsoft.com/office/drawing/2014/main" id="{2258EA91-78B9-9992-70F9-2E0411CE5EB1}"/>
                </a:ext>
              </a:extLst>
            </p:cNvPr>
            <p:cNvSpPr/>
            <p:nvPr/>
          </p:nvSpPr>
          <p:spPr>
            <a:xfrm>
              <a:off x="10835748" y="461453"/>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1" name="Rectangle 60">
              <a:extLst>
                <a:ext uri="{FF2B5EF4-FFF2-40B4-BE49-F238E27FC236}">
                  <a16:creationId xmlns:a16="http://schemas.microsoft.com/office/drawing/2014/main" id="{5503C427-A64E-6272-FD70-CABA75CB97BB}"/>
                </a:ext>
              </a:extLst>
            </p:cNvPr>
            <p:cNvSpPr/>
            <p:nvPr/>
          </p:nvSpPr>
          <p:spPr>
            <a:xfrm>
              <a:off x="10927713" y="46982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2" name="Rectangle 61">
              <a:extLst>
                <a:ext uri="{FF2B5EF4-FFF2-40B4-BE49-F238E27FC236}">
                  <a16:creationId xmlns:a16="http://schemas.microsoft.com/office/drawing/2014/main" id="{88E3EFE2-BC44-A70A-4695-EA7E28547304}"/>
                </a:ext>
              </a:extLst>
            </p:cNvPr>
            <p:cNvSpPr/>
            <p:nvPr/>
          </p:nvSpPr>
          <p:spPr>
            <a:xfrm>
              <a:off x="10697227" y="385697"/>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3" name="Rectangle 62">
              <a:extLst>
                <a:ext uri="{FF2B5EF4-FFF2-40B4-BE49-F238E27FC236}">
                  <a16:creationId xmlns:a16="http://schemas.microsoft.com/office/drawing/2014/main" id="{215361D5-BEE9-479F-0E12-CFDB0CEBBB49}"/>
                </a:ext>
              </a:extLst>
            </p:cNvPr>
            <p:cNvSpPr/>
            <p:nvPr/>
          </p:nvSpPr>
          <p:spPr>
            <a:xfrm>
              <a:off x="10697298" y="43320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4" name="Rectangle 63">
              <a:extLst>
                <a:ext uri="{FF2B5EF4-FFF2-40B4-BE49-F238E27FC236}">
                  <a16:creationId xmlns:a16="http://schemas.microsoft.com/office/drawing/2014/main" id="{2F6C1A81-F2CA-302F-3C97-A5594DD7BF60}"/>
                </a:ext>
              </a:extLst>
            </p:cNvPr>
            <p:cNvSpPr/>
            <p:nvPr/>
          </p:nvSpPr>
          <p:spPr>
            <a:xfrm>
              <a:off x="10744165" y="464083"/>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5" name="Rectangle 64">
              <a:extLst>
                <a:ext uri="{FF2B5EF4-FFF2-40B4-BE49-F238E27FC236}">
                  <a16:creationId xmlns:a16="http://schemas.microsoft.com/office/drawing/2014/main" id="{DAF0A12A-15C9-31F4-55FD-1975EAC77D1F}"/>
                </a:ext>
              </a:extLst>
            </p:cNvPr>
            <p:cNvSpPr/>
            <p:nvPr/>
          </p:nvSpPr>
          <p:spPr>
            <a:xfrm>
              <a:off x="10971843" y="44122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6" name="Rectangle 65">
              <a:extLst>
                <a:ext uri="{FF2B5EF4-FFF2-40B4-BE49-F238E27FC236}">
                  <a16:creationId xmlns:a16="http://schemas.microsoft.com/office/drawing/2014/main" id="{AE7A1B59-70E7-6A3D-F122-D9CE054DD237}"/>
                </a:ext>
              </a:extLst>
            </p:cNvPr>
            <p:cNvSpPr/>
            <p:nvPr/>
          </p:nvSpPr>
          <p:spPr>
            <a:xfrm>
              <a:off x="11110849" y="358819"/>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7" name="Rectangle 66">
              <a:extLst>
                <a:ext uri="{FF2B5EF4-FFF2-40B4-BE49-F238E27FC236}">
                  <a16:creationId xmlns:a16="http://schemas.microsoft.com/office/drawing/2014/main" id="{E41B0E0E-8098-B748-A704-AF6161D043D9}"/>
                </a:ext>
              </a:extLst>
            </p:cNvPr>
            <p:cNvSpPr/>
            <p:nvPr/>
          </p:nvSpPr>
          <p:spPr>
            <a:xfrm>
              <a:off x="10790557" y="441286"/>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8" name="Rectangle 67">
              <a:extLst>
                <a:ext uri="{FF2B5EF4-FFF2-40B4-BE49-F238E27FC236}">
                  <a16:creationId xmlns:a16="http://schemas.microsoft.com/office/drawing/2014/main" id="{8AE1464F-45C2-AA35-595C-829132F306A6}"/>
                </a:ext>
              </a:extLst>
            </p:cNvPr>
            <p:cNvSpPr/>
            <p:nvPr/>
          </p:nvSpPr>
          <p:spPr>
            <a:xfrm>
              <a:off x="10881454" y="44236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9" name="Rectangle 68">
              <a:extLst>
                <a:ext uri="{FF2B5EF4-FFF2-40B4-BE49-F238E27FC236}">
                  <a16:creationId xmlns:a16="http://schemas.microsoft.com/office/drawing/2014/main" id="{52B01EDD-8501-FBB3-E1ED-605400411B3C}"/>
                </a:ext>
              </a:extLst>
            </p:cNvPr>
            <p:cNvSpPr/>
            <p:nvPr/>
          </p:nvSpPr>
          <p:spPr>
            <a:xfrm>
              <a:off x="11017242" y="365586"/>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0" name="Rectangle 69">
              <a:extLst>
                <a:ext uri="{FF2B5EF4-FFF2-40B4-BE49-F238E27FC236}">
                  <a16:creationId xmlns:a16="http://schemas.microsoft.com/office/drawing/2014/main" id="{434F0006-784C-9B20-13EE-C3B10924B49B}"/>
                </a:ext>
              </a:extLst>
            </p:cNvPr>
            <p:cNvSpPr/>
            <p:nvPr/>
          </p:nvSpPr>
          <p:spPr>
            <a:xfrm>
              <a:off x="10971844" y="397592"/>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1" name="Rectangle 70">
              <a:extLst>
                <a:ext uri="{FF2B5EF4-FFF2-40B4-BE49-F238E27FC236}">
                  <a16:creationId xmlns:a16="http://schemas.microsoft.com/office/drawing/2014/main" id="{CAABAEA7-D9B6-26E3-0111-6BCDBED6583B}"/>
                </a:ext>
              </a:extLst>
            </p:cNvPr>
            <p:cNvSpPr/>
            <p:nvPr/>
          </p:nvSpPr>
          <p:spPr>
            <a:xfrm>
              <a:off x="10836752" y="415673"/>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2" name="Rectangle 71">
              <a:extLst>
                <a:ext uri="{FF2B5EF4-FFF2-40B4-BE49-F238E27FC236}">
                  <a16:creationId xmlns:a16="http://schemas.microsoft.com/office/drawing/2014/main" id="{B71885B2-E58D-BD1A-D3FF-786D8EB8737E}"/>
                </a:ext>
              </a:extLst>
            </p:cNvPr>
            <p:cNvSpPr/>
            <p:nvPr/>
          </p:nvSpPr>
          <p:spPr>
            <a:xfrm>
              <a:off x="10745319" y="371088"/>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3" name="Rectangle 72">
              <a:extLst>
                <a:ext uri="{FF2B5EF4-FFF2-40B4-BE49-F238E27FC236}">
                  <a16:creationId xmlns:a16="http://schemas.microsoft.com/office/drawing/2014/main" id="{839A5F5C-942D-E4AA-521F-D3AACD09694E}"/>
                </a:ext>
              </a:extLst>
            </p:cNvPr>
            <p:cNvSpPr/>
            <p:nvPr/>
          </p:nvSpPr>
          <p:spPr>
            <a:xfrm>
              <a:off x="10697604" y="344731"/>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4" name="Rectangle 73">
              <a:extLst>
                <a:ext uri="{FF2B5EF4-FFF2-40B4-BE49-F238E27FC236}">
                  <a16:creationId xmlns:a16="http://schemas.microsoft.com/office/drawing/2014/main" id="{9AA97F4F-5FBF-2EE2-6FA3-8E5B21930C3B}"/>
                </a:ext>
              </a:extLst>
            </p:cNvPr>
            <p:cNvSpPr/>
            <p:nvPr/>
          </p:nvSpPr>
          <p:spPr>
            <a:xfrm>
              <a:off x="10743323" y="418365"/>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5" name="Rectangle 74">
              <a:extLst>
                <a:ext uri="{FF2B5EF4-FFF2-40B4-BE49-F238E27FC236}">
                  <a16:creationId xmlns:a16="http://schemas.microsoft.com/office/drawing/2014/main" id="{9E0E535C-9711-8FCF-D5EC-8C9804594CB5}"/>
                </a:ext>
              </a:extLst>
            </p:cNvPr>
            <p:cNvSpPr/>
            <p:nvPr/>
          </p:nvSpPr>
          <p:spPr>
            <a:xfrm>
              <a:off x="10648490" y="43456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6" name="Rectangle 75">
              <a:extLst>
                <a:ext uri="{FF2B5EF4-FFF2-40B4-BE49-F238E27FC236}">
                  <a16:creationId xmlns:a16="http://schemas.microsoft.com/office/drawing/2014/main" id="{2988353F-7906-0A86-0AD5-7B5639DF9A88}"/>
                </a:ext>
              </a:extLst>
            </p:cNvPr>
            <p:cNvSpPr/>
            <p:nvPr/>
          </p:nvSpPr>
          <p:spPr>
            <a:xfrm>
              <a:off x="10697226" y="478922"/>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7" name="Rectangle 76">
              <a:extLst>
                <a:ext uri="{FF2B5EF4-FFF2-40B4-BE49-F238E27FC236}">
                  <a16:creationId xmlns:a16="http://schemas.microsoft.com/office/drawing/2014/main" id="{D77C10BF-C823-EDC3-C941-2AEB40397EBC}"/>
                </a:ext>
              </a:extLst>
            </p:cNvPr>
            <p:cNvSpPr/>
            <p:nvPr/>
          </p:nvSpPr>
          <p:spPr>
            <a:xfrm>
              <a:off x="10648490" y="482071"/>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8" name="Rectangle 77">
              <a:extLst>
                <a:ext uri="{FF2B5EF4-FFF2-40B4-BE49-F238E27FC236}">
                  <a16:creationId xmlns:a16="http://schemas.microsoft.com/office/drawing/2014/main" id="{459BF7D6-53DA-47CD-BCE9-A96BC3E77C6E}"/>
                </a:ext>
              </a:extLst>
            </p:cNvPr>
            <p:cNvSpPr/>
            <p:nvPr/>
          </p:nvSpPr>
          <p:spPr>
            <a:xfrm>
              <a:off x="10602658" y="49663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9" name="Rectangle 78">
              <a:extLst>
                <a:ext uri="{FF2B5EF4-FFF2-40B4-BE49-F238E27FC236}">
                  <a16:creationId xmlns:a16="http://schemas.microsoft.com/office/drawing/2014/main" id="{3EE942DE-5A82-B6DC-638D-53466EFE5FD3}"/>
                </a:ext>
              </a:extLst>
            </p:cNvPr>
            <p:cNvSpPr/>
            <p:nvPr/>
          </p:nvSpPr>
          <p:spPr>
            <a:xfrm>
              <a:off x="10648660" y="529578"/>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0" name="Rectangle 79">
              <a:extLst>
                <a:ext uri="{FF2B5EF4-FFF2-40B4-BE49-F238E27FC236}">
                  <a16:creationId xmlns:a16="http://schemas.microsoft.com/office/drawing/2014/main" id="{43200CF4-923D-90B8-698A-F004B9A2EB52}"/>
                </a:ext>
              </a:extLst>
            </p:cNvPr>
            <p:cNvSpPr/>
            <p:nvPr/>
          </p:nvSpPr>
          <p:spPr>
            <a:xfrm>
              <a:off x="10974752" y="21528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1" name="Rectangle 80">
              <a:extLst>
                <a:ext uri="{FF2B5EF4-FFF2-40B4-BE49-F238E27FC236}">
                  <a16:creationId xmlns:a16="http://schemas.microsoft.com/office/drawing/2014/main" id="{247547F9-4998-77E2-BB05-655FB47BD13C}"/>
                </a:ext>
              </a:extLst>
            </p:cNvPr>
            <p:cNvSpPr/>
            <p:nvPr/>
          </p:nvSpPr>
          <p:spPr>
            <a:xfrm>
              <a:off x="11019939" y="2215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2" name="Rectangle 81">
              <a:extLst>
                <a:ext uri="{FF2B5EF4-FFF2-40B4-BE49-F238E27FC236}">
                  <a16:creationId xmlns:a16="http://schemas.microsoft.com/office/drawing/2014/main" id="{45DD6065-DDB1-D54D-ED6E-19BFC5E30585}"/>
                </a:ext>
              </a:extLst>
            </p:cNvPr>
            <p:cNvSpPr/>
            <p:nvPr/>
          </p:nvSpPr>
          <p:spPr>
            <a:xfrm>
              <a:off x="11064062" y="20767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3" name="Rectangle 82">
              <a:extLst>
                <a:ext uri="{FF2B5EF4-FFF2-40B4-BE49-F238E27FC236}">
                  <a16:creationId xmlns:a16="http://schemas.microsoft.com/office/drawing/2014/main" id="{E3E1D7EA-52CB-4E12-344A-25F995058232}"/>
                </a:ext>
              </a:extLst>
            </p:cNvPr>
            <p:cNvSpPr/>
            <p:nvPr/>
          </p:nvSpPr>
          <p:spPr>
            <a:xfrm>
              <a:off x="11021922" y="17397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4" name="Rectangle 83">
              <a:extLst>
                <a:ext uri="{FF2B5EF4-FFF2-40B4-BE49-F238E27FC236}">
                  <a16:creationId xmlns:a16="http://schemas.microsoft.com/office/drawing/2014/main" id="{B0DF2C56-DBE8-B6B0-AABF-72E94FAF246A}"/>
                </a:ext>
              </a:extLst>
            </p:cNvPr>
            <p:cNvSpPr/>
            <p:nvPr/>
          </p:nvSpPr>
          <p:spPr>
            <a:xfrm>
              <a:off x="10975816" y="166569"/>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5" name="Rectangle 84">
              <a:extLst>
                <a:ext uri="{FF2B5EF4-FFF2-40B4-BE49-F238E27FC236}">
                  <a16:creationId xmlns:a16="http://schemas.microsoft.com/office/drawing/2014/main" id="{8261E397-6D89-06A5-EC6A-73CD438CF1F3}"/>
                </a:ext>
              </a:extLst>
            </p:cNvPr>
            <p:cNvSpPr/>
            <p:nvPr/>
          </p:nvSpPr>
          <p:spPr>
            <a:xfrm>
              <a:off x="11066967" y="17011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6" name="Rectangle 85">
              <a:extLst>
                <a:ext uri="{FF2B5EF4-FFF2-40B4-BE49-F238E27FC236}">
                  <a16:creationId xmlns:a16="http://schemas.microsoft.com/office/drawing/2014/main" id="{3DEEF76D-9B3A-5C2D-63F2-20F0EE6C157E}"/>
                </a:ext>
              </a:extLst>
            </p:cNvPr>
            <p:cNvSpPr/>
            <p:nvPr/>
          </p:nvSpPr>
          <p:spPr>
            <a:xfrm>
              <a:off x="11110848" y="1795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7" name="Rectangle 86">
              <a:extLst>
                <a:ext uri="{FF2B5EF4-FFF2-40B4-BE49-F238E27FC236}">
                  <a16:creationId xmlns:a16="http://schemas.microsoft.com/office/drawing/2014/main" id="{D16D4823-43C3-B0DA-DD7C-E00498D8B45A}"/>
                </a:ext>
              </a:extLst>
            </p:cNvPr>
            <p:cNvSpPr/>
            <p:nvPr/>
          </p:nvSpPr>
          <p:spPr>
            <a:xfrm>
              <a:off x="11110847" y="13157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8" name="Rectangle 87">
              <a:extLst>
                <a:ext uri="{FF2B5EF4-FFF2-40B4-BE49-F238E27FC236}">
                  <a16:creationId xmlns:a16="http://schemas.microsoft.com/office/drawing/2014/main" id="{4E4C1B5D-940F-D557-34A8-D34CC94FE5F9}"/>
                </a:ext>
              </a:extLst>
            </p:cNvPr>
            <p:cNvSpPr/>
            <p:nvPr/>
          </p:nvSpPr>
          <p:spPr>
            <a:xfrm>
              <a:off x="11068028" y="123706"/>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ctangle 88">
              <a:extLst>
                <a:ext uri="{FF2B5EF4-FFF2-40B4-BE49-F238E27FC236}">
                  <a16:creationId xmlns:a16="http://schemas.microsoft.com/office/drawing/2014/main" id="{A727886F-B9FE-4C5C-C005-41F307CE151D}"/>
                </a:ext>
              </a:extLst>
            </p:cNvPr>
            <p:cNvSpPr/>
            <p:nvPr/>
          </p:nvSpPr>
          <p:spPr>
            <a:xfrm>
              <a:off x="10744049" y="50640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0" name="Rectangle 89">
              <a:extLst>
                <a:ext uri="{FF2B5EF4-FFF2-40B4-BE49-F238E27FC236}">
                  <a16:creationId xmlns:a16="http://schemas.microsoft.com/office/drawing/2014/main" id="{1D7EF634-63AF-3B6C-962D-831648A08CEB}"/>
                </a:ext>
              </a:extLst>
            </p:cNvPr>
            <p:cNvSpPr/>
            <p:nvPr/>
          </p:nvSpPr>
          <p:spPr>
            <a:xfrm>
              <a:off x="10791851" y="48688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2" name="Rectangle 91">
              <a:extLst>
                <a:ext uri="{FF2B5EF4-FFF2-40B4-BE49-F238E27FC236}">
                  <a16:creationId xmlns:a16="http://schemas.microsoft.com/office/drawing/2014/main" id="{5219193B-9F30-4B09-735C-109B64683CC3}"/>
                </a:ext>
              </a:extLst>
            </p:cNvPr>
            <p:cNvSpPr/>
            <p:nvPr/>
          </p:nvSpPr>
          <p:spPr>
            <a:xfrm>
              <a:off x="10603762" y="54267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3" name="Rectangle 92">
              <a:extLst>
                <a:ext uri="{FF2B5EF4-FFF2-40B4-BE49-F238E27FC236}">
                  <a16:creationId xmlns:a16="http://schemas.microsoft.com/office/drawing/2014/main" id="{8474516D-29D2-FD31-1534-655C73972DE6}"/>
                </a:ext>
              </a:extLst>
            </p:cNvPr>
            <p:cNvSpPr/>
            <p:nvPr/>
          </p:nvSpPr>
          <p:spPr>
            <a:xfrm>
              <a:off x="10554935" y="52114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4" name="Rectangle 93">
              <a:extLst>
                <a:ext uri="{FF2B5EF4-FFF2-40B4-BE49-F238E27FC236}">
                  <a16:creationId xmlns:a16="http://schemas.microsoft.com/office/drawing/2014/main" id="{E5F442F5-C0DE-6DAD-B696-05F3E7A60780}"/>
                </a:ext>
              </a:extLst>
            </p:cNvPr>
            <p:cNvSpPr/>
            <p:nvPr/>
          </p:nvSpPr>
          <p:spPr>
            <a:xfrm>
              <a:off x="10554934" y="56552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5" name="Rectangle 94">
              <a:extLst>
                <a:ext uri="{FF2B5EF4-FFF2-40B4-BE49-F238E27FC236}">
                  <a16:creationId xmlns:a16="http://schemas.microsoft.com/office/drawing/2014/main" id="{FDBB998B-E6C0-2DAB-F1EE-05C10B364063}"/>
                </a:ext>
              </a:extLst>
            </p:cNvPr>
            <p:cNvSpPr/>
            <p:nvPr/>
          </p:nvSpPr>
          <p:spPr>
            <a:xfrm>
              <a:off x="10508026" y="54553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6" name="Rectangle 95">
              <a:extLst>
                <a:ext uri="{FF2B5EF4-FFF2-40B4-BE49-F238E27FC236}">
                  <a16:creationId xmlns:a16="http://schemas.microsoft.com/office/drawing/2014/main" id="{C86F8535-E583-734C-DE8B-284F687A7025}"/>
                </a:ext>
              </a:extLst>
            </p:cNvPr>
            <p:cNvSpPr/>
            <p:nvPr/>
          </p:nvSpPr>
          <p:spPr>
            <a:xfrm>
              <a:off x="10695313" y="52267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7" name="Rectangle 96">
              <a:extLst>
                <a:ext uri="{FF2B5EF4-FFF2-40B4-BE49-F238E27FC236}">
                  <a16:creationId xmlns:a16="http://schemas.microsoft.com/office/drawing/2014/main" id="{6947B126-92B0-AC68-81B2-C93C2B15C3DC}"/>
                </a:ext>
              </a:extLst>
            </p:cNvPr>
            <p:cNvSpPr/>
            <p:nvPr/>
          </p:nvSpPr>
          <p:spPr>
            <a:xfrm>
              <a:off x="11157248" y="379440"/>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8" name="Rectangle 97">
              <a:extLst>
                <a:ext uri="{FF2B5EF4-FFF2-40B4-BE49-F238E27FC236}">
                  <a16:creationId xmlns:a16="http://schemas.microsoft.com/office/drawing/2014/main" id="{BCDE2DDF-39EB-483E-32AD-C412E6F9BC74}"/>
                </a:ext>
              </a:extLst>
            </p:cNvPr>
            <p:cNvSpPr/>
            <p:nvPr/>
          </p:nvSpPr>
          <p:spPr>
            <a:xfrm>
              <a:off x="11159589" y="2386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9" name="Rectangle 98">
              <a:extLst>
                <a:ext uri="{FF2B5EF4-FFF2-40B4-BE49-F238E27FC236}">
                  <a16:creationId xmlns:a16="http://schemas.microsoft.com/office/drawing/2014/main" id="{A6348CE3-FFAA-440E-73E7-01DB54ECE450}"/>
                </a:ext>
              </a:extLst>
            </p:cNvPr>
            <p:cNvSpPr/>
            <p:nvPr/>
          </p:nvSpPr>
          <p:spPr>
            <a:xfrm>
              <a:off x="11157732" y="19387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0" name="Rectangle 99">
              <a:extLst>
                <a:ext uri="{FF2B5EF4-FFF2-40B4-BE49-F238E27FC236}">
                  <a16:creationId xmlns:a16="http://schemas.microsoft.com/office/drawing/2014/main" id="{DD49B971-BD88-0D0A-3A22-92C7F69A96D5}"/>
                </a:ext>
              </a:extLst>
            </p:cNvPr>
            <p:cNvSpPr/>
            <p:nvPr/>
          </p:nvSpPr>
          <p:spPr>
            <a:xfrm>
              <a:off x="11159253" y="15051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1" name="Rectangle 100">
              <a:extLst>
                <a:ext uri="{FF2B5EF4-FFF2-40B4-BE49-F238E27FC236}">
                  <a16:creationId xmlns:a16="http://schemas.microsoft.com/office/drawing/2014/main" id="{63AC9170-EC94-61BB-28DA-981191B2A31F}"/>
                </a:ext>
              </a:extLst>
            </p:cNvPr>
            <p:cNvSpPr/>
            <p:nvPr/>
          </p:nvSpPr>
          <p:spPr>
            <a:xfrm>
              <a:off x="11160962" y="10700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2" name="Rectangle 101">
              <a:extLst>
                <a:ext uri="{FF2B5EF4-FFF2-40B4-BE49-F238E27FC236}">
                  <a16:creationId xmlns:a16="http://schemas.microsoft.com/office/drawing/2014/main" id="{72DA5F27-5349-28AA-2212-76CA72071B66}"/>
                </a:ext>
              </a:extLst>
            </p:cNvPr>
            <p:cNvSpPr/>
            <p:nvPr/>
          </p:nvSpPr>
          <p:spPr>
            <a:xfrm>
              <a:off x="11113747" y="8727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104" name="TextBox 103">
            <a:extLst>
              <a:ext uri="{FF2B5EF4-FFF2-40B4-BE49-F238E27FC236}">
                <a16:creationId xmlns:a16="http://schemas.microsoft.com/office/drawing/2014/main" id="{C4FA35D1-63EF-E7F0-2FEC-20545C912227}"/>
              </a:ext>
            </a:extLst>
          </p:cNvPr>
          <p:cNvSpPr txBox="1"/>
          <p:nvPr/>
        </p:nvSpPr>
        <p:spPr>
          <a:xfrm>
            <a:off x="9817479" y="241281"/>
            <a:ext cx="2354446" cy="707886"/>
          </a:xfrm>
          <a:prstGeom prst="rect">
            <a:avLst/>
          </a:prstGeom>
          <a:noFill/>
          <a:ln>
            <a:noFill/>
          </a:ln>
        </p:spPr>
        <p:txBody>
          <a:bodyPr wrap="square" rtlCol="0">
            <a:spAutoFit/>
          </a:bodyPr>
          <a:lstStyle/>
          <a:p>
            <a:r>
              <a:rPr lang="pt-BR" sz="4000" dirty="0">
                <a:ln>
                  <a:solidFill>
                    <a:schemeClr val="accent4">
                      <a:lumMod val="75000"/>
                    </a:schemeClr>
                  </a:solidFill>
                </a:ln>
                <a:solidFill>
                  <a:schemeClr val="accent4"/>
                </a:solidFill>
                <a:latin typeface="Aharoni" panose="02010803020104030203" pitchFamily="2" charset="-79"/>
                <a:cs typeface="Aharoni" panose="02010803020104030203" pitchFamily="2" charset="-79"/>
              </a:rPr>
              <a:t>Biota</a:t>
            </a:r>
            <a:r>
              <a:rPr lang="pt-BR" sz="4000" dirty="0">
                <a:ln>
                  <a:solidFill>
                    <a:srgbClr val="0070C0"/>
                  </a:solidFill>
                </a:ln>
                <a:solidFill>
                  <a:srgbClr val="00B0F0"/>
                </a:solidFill>
                <a:latin typeface="Aharoni" panose="02010803020104030203" pitchFamily="2" charset="-79"/>
                <a:cs typeface="Aharoni" panose="02010803020104030203" pitchFamily="2" charset="-79"/>
              </a:rPr>
              <a:t>Phy</a:t>
            </a:r>
          </a:p>
        </p:txBody>
      </p:sp>
      <p:sp>
        <p:nvSpPr>
          <p:cNvPr id="110" name="Diagonal Stripe 109">
            <a:extLst>
              <a:ext uri="{FF2B5EF4-FFF2-40B4-BE49-F238E27FC236}">
                <a16:creationId xmlns:a16="http://schemas.microsoft.com/office/drawing/2014/main" id="{00371B63-E8F9-65B3-901A-36FAC4396286}"/>
              </a:ext>
            </a:extLst>
          </p:cNvPr>
          <p:cNvSpPr/>
          <p:nvPr/>
        </p:nvSpPr>
        <p:spPr>
          <a:xfrm rot="9634976">
            <a:off x="11891684" y="551970"/>
            <a:ext cx="282564" cy="265833"/>
          </a:xfrm>
          <a:prstGeom prst="diagStripe">
            <a:avLst>
              <a:gd name="adj" fmla="val 92636"/>
            </a:avLst>
          </a:prstGeom>
          <a:solidFill>
            <a:srgbClr val="E11101"/>
          </a:solidFill>
          <a:ln>
            <a:solidFill>
              <a:srgbClr val="E11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112" name="Diagonal Stripe 111">
            <a:extLst>
              <a:ext uri="{FF2B5EF4-FFF2-40B4-BE49-F238E27FC236}">
                <a16:creationId xmlns:a16="http://schemas.microsoft.com/office/drawing/2014/main" id="{5700BB48-80A5-C20E-B50B-593219737C13}"/>
              </a:ext>
            </a:extLst>
          </p:cNvPr>
          <p:cNvSpPr/>
          <p:nvPr/>
        </p:nvSpPr>
        <p:spPr>
          <a:xfrm rot="18842577">
            <a:off x="9747324" y="434920"/>
            <a:ext cx="282564" cy="265833"/>
          </a:xfrm>
          <a:prstGeom prst="diagStripe">
            <a:avLst>
              <a:gd name="adj" fmla="val 92636"/>
            </a:avLst>
          </a:prstGeom>
          <a:solidFill>
            <a:srgbClr val="E11101"/>
          </a:solidFill>
          <a:ln>
            <a:solidFill>
              <a:srgbClr val="E11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114" name="Straight Connector 113">
            <a:extLst>
              <a:ext uri="{FF2B5EF4-FFF2-40B4-BE49-F238E27FC236}">
                <a16:creationId xmlns:a16="http://schemas.microsoft.com/office/drawing/2014/main" id="{CCC73027-A282-9614-917F-90D3341D2A4D}"/>
              </a:ext>
            </a:extLst>
          </p:cNvPr>
          <p:cNvCxnSpPr>
            <a:cxnSpLocks/>
          </p:cNvCxnSpPr>
          <p:nvPr/>
        </p:nvCxnSpPr>
        <p:spPr>
          <a:xfrm>
            <a:off x="0" y="1010029"/>
            <a:ext cx="12210400" cy="0"/>
          </a:xfrm>
          <a:prstGeom prst="line">
            <a:avLst/>
          </a:prstGeom>
          <a:ln w="38100">
            <a:solidFill>
              <a:srgbClr val="E11101"/>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80AC8957-EF99-FB10-A668-A074513DFB81}"/>
              </a:ext>
            </a:extLst>
          </p:cNvPr>
          <p:cNvSpPr>
            <a:spLocks noGrp="1"/>
          </p:cNvSpPr>
          <p:nvPr>
            <p:ph type="sldNum" sz="quarter" idx="12"/>
          </p:nvPr>
        </p:nvSpPr>
        <p:spPr/>
        <p:txBody>
          <a:bodyPr/>
          <a:lstStyle/>
          <a:p>
            <a:fld id="{F82A09A3-C412-4A54-B77C-B6A9426666EF}" type="slidenum">
              <a:rPr lang="pt-BR" sz="1800" smtClean="0">
                <a:solidFill>
                  <a:srgbClr val="E11101"/>
                </a:solidFill>
              </a:rPr>
              <a:t>38</a:t>
            </a:fld>
            <a:endParaRPr lang="pt-BR" sz="1800" dirty="0">
              <a:solidFill>
                <a:srgbClr val="E11101"/>
              </a:solidFill>
            </a:endParaRPr>
          </a:p>
        </p:txBody>
      </p:sp>
      <p:cxnSp>
        <p:nvCxnSpPr>
          <p:cNvPr id="105" name="Straight Connector 104">
            <a:extLst>
              <a:ext uri="{FF2B5EF4-FFF2-40B4-BE49-F238E27FC236}">
                <a16:creationId xmlns:a16="http://schemas.microsoft.com/office/drawing/2014/main" id="{D8F425F4-8175-91BC-DD92-D40628303B83}"/>
              </a:ext>
            </a:extLst>
          </p:cNvPr>
          <p:cNvCxnSpPr>
            <a:cxnSpLocks/>
          </p:cNvCxnSpPr>
          <p:nvPr/>
        </p:nvCxnSpPr>
        <p:spPr>
          <a:xfrm>
            <a:off x="0" y="6336568"/>
            <a:ext cx="12210400" cy="0"/>
          </a:xfrm>
          <a:prstGeom prst="line">
            <a:avLst/>
          </a:prstGeom>
          <a:ln w="38100">
            <a:solidFill>
              <a:srgbClr val="E11101"/>
            </a:solidFill>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18701618-8CDF-239A-CD39-F1AF678D7905}"/>
              </a:ext>
            </a:extLst>
          </p:cNvPr>
          <p:cNvSpPr txBox="1"/>
          <p:nvPr/>
        </p:nvSpPr>
        <p:spPr>
          <a:xfrm>
            <a:off x="309513" y="136622"/>
            <a:ext cx="9294179" cy="769441"/>
          </a:xfrm>
          <a:prstGeom prst="rect">
            <a:avLst/>
          </a:prstGeom>
          <a:noFill/>
        </p:spPr>
        <p:txBody>
          <a:bodyPr wrap="square" rtlCol="0">
            <a:spAutoFit/>
          </a:bodyPr>
          <a:lstStyle/>
          <a:p>
            <a:r>
              <a:rPr lang="en-US" sz="4400" dirty="0">
                <a:ln>
                  <a:solidFill>
                    <a:schemeClr val="bg1">
                      <a:lumMod val="95000"/>
                    </a:schemeClr>
                  </a:solidFill>
                </a:ln>
                <a:solidFill>
                  <a:srgbClr val="E11101"/>
                </a:solidFill>
                <a:latin typeface="Aharoni" panose="02010803020104030203" pitchFamily="2" charset="-79"/>
                <a:cs typeface="Aharoni" panose="02010803020104030203" pitchFamily="2" charset="-79"/>
              </a:rPr>
              <a:t>Goals</a:t>
            </a:r>
            <a:endParaRPr lang="pt-BR" sz="4400" dirty="0">
              <a:ln>
                <a:solidFill>
                  <a:schemeClr val="bg1">
                    <a:lumMod val="95000"/>
                  </a:schemeClr>
                </a:solidFill>
              </a:ln>
              <a:solidFill>
                <a:srgbClr val="E11101"/>
              </a:solidFill>
              <a:latin typeface="Aharoni" panose="02010803020104030203" pitchFamily="2" charset="-79"/>
              <a:cs typeface="Aharoni" panose="02010803020104030203" pitchFamily="2" charset="-79"/>
            </a:endParaRPr>
          </a:p>
        </p:txBody>
      </p:sp>
      <p:sp>
        <p:nvSpPr>
          <p:cNvPr id="108" name="TextBox 107">
            <a:extLst>
              <a:ext uri="{FF2B5EF4-FFF2-40B4-BE49-F238E27FC236}">
                <a16:creationId xmlns:a16="http://schemas.microsoft.com/office/drawing/2014/main" id="{1BFA8BC4-11D7-4D21-DD6B-29E66962CC54}"/>
              </a:ext>
            </a:extLst>
          </p:cNvPr>
          <p:cNvSpPr txBox="1"/>
          <p:nvPr/>
        </p:nvSpPr>
        <p:spPr>
          <a:xfrm>
            <a:off x="309514" y="1565292"/>
            <a:ext cx="11591372" cy="1331134"/>
          </a:xfrm>
          <a:prstGeom prst="rect">
            <a:avLst/>
          </a:prstGeom>
          <a:noFill/>
        </p:spPr>
        <p:txBody>
          <a:bodyPr wrap="square" rtlCol="0">
            <a:spAutoFit/>
          </a:bodyPr>
          <a:lstStyle/>
          <a:p>
            <a:pPr>
              <a:lnSpc>
                <a:spcPct val="150000"/>
              </a:lnSpc>
            </a:pPr>
            <a:endParaRPr lang="en-US" sz="2800" dirty="0">
              <a:solidFill>
                <a:schemeClr val="tx1">
                  <a:lumMod val="65000"/>
                  <a:lumOff val="35000"/>
                </a:schemeClr>
              </a:solidFill>
              <a:latin typeface="Aharoni" panose="02010803020104030203" pitchFamily="2" charset="-79"/>
              <a:cs typeface="Aharoni" panose="02010803020104030203" pitchFamily="2" charset="-79"/>
            </a:endParaRPr>
          </a:p>
          <a:p>
            <a:pPr>
              <a:lnSpc>
                <a:spcPct val="150000"/>
              </a:lnSpc>
            </a:pPr>
            <a:endParaRPr lang="en-US" sz="2800" dirty="0">
              <a:solidFill>
                <a:schemeClr val="tx1">
                  <a:lumMod val="65000"/>
                  <a:lumOff val="35000"/>
                </a:schemeClr>
              </a:solidFill>
              <a:latin typeface="Aharoni" panose="02010803020104030203" pitchFamily="2" charset="-79"/>
              <a:cs typeface="Aharoni" panose="02010803020104030203" pitchFamily="2" charset="-79"/>
            </a:endParaRPr>
          </a:p>
        </p:txBody>
      </p:sp>
      <p:sp>
        <p:nvSpPr>
          <p:cNvPr id="109" name="TextBox 108">
            <a:extLst>
              <a:ext uri="{FF2B5EF4-FFF2-40B4-BE49-F238E27FC236}">
                <a16:creationId xmlns:a16="http://schemas.microsoft.com/office/drawing/2014/main" id="{EEB826A2-1C6F-AA2B-CE60-481864B4EC33}"/>
              </a:ext>
            </a:extLst>
          </p:cNvPr>
          <p:cNvSpPr txBox="1"/>
          <p:nvPr/>
        </p:nvSpPr>
        <p:spPr>
          <a:xfrm>
            <a:off x="145557" y="1142258"/>
            <a:ext cx="11900886" cy="2785378"/>
          </a:xfrm>
          <a:prstGeom prst="rect">
            <a:avLst/>
          </a:prstGeom>
          <a:noFill/>
        </p:spPr>
        <p:txBody>
          <a:bodyPr wrap="square" rtlCol="0">
            <a:spAutoFit/>
          </a:bodyPr>
          <a:lstStyle/>
          <a:p>
            <a:pPr algn="ctr">
              <a:lnSpc>
                <a:spcPct val="150000"/>
              </a:lnSpc>
            </a:pPr>
            <a:r>
              <a:rPr lang="en-US" sz="4000" dirty="0">
                <a:solidFill>
                  <a:schemeClr val="tx1">
                    <a:lumMod val="65000"/>
                    <a:lumOff val="35000"/>
                  </a:schemeClr>
                </a:solidFill>
                <a:latin typeface="Aharoni" panose="02010803020104030203" pitchFamily="2" charset="-79"/>
                <a:cs typeface="Aharoni" panose="02010803020104030203" pitchFamily="2" charset="-79"/>
              </a:rPr>
              <a:t>Learn how to interpret species distribution models build using Maxent, and how to perform ancestral niche reconstruction</a:t>
            </a:r>
          </a:p>
        </p:txBody>
      </p:sp>
      <p:sp>
        <p:nvSpPr>
          <p:cNvPr id="111" name="TextBox 110">
            <a:extLst>
              <a:ext uri="{FF2B5EF4-FFF2-40B4-BE49-F238E27FC236}">
                <a16:creationId xmlns:a16="http://schemas.microsoft.com/office/drawing/2014/main" id="{8BA92F02-4E57-52D4-185F-63C56A4671CB}"/>
              </a:ext>
            </a:extLst>
          </p:cNvPr>
          <p:cNvSpPr txBox="1"/>
          <p:nvPr/>
        </p:nvSpPr>
        <p:spPr>
          <a:xfrm>
            <a:off x="-9088" y="6308079"/>
            <a:ext cx="1924493" cy="461665"/>
          </a:xfrm>
          <a:prstGeom prst="rect">
            <a:avLst/>
          </a:prstGeom>
          <a:noFill/>
        </p:spPr>
        <p:txBody>
          <a:bodyPr wrap="square" rtlCol="0">
            <a:spAutoFit/>
          </a:bodyPr>
          <a:lstStyle/>
          <a:p>
            <a:r>
              <a:rPr lang="en-US" sz="2400" dirty="0">
                <a:ln>
                  <a:solidFill>
                    <a:schemeClr val="bg1">
                      <a:lumMod val="95000"/>
                    </a:schemeClr>
                  </a:solidFill>
                </a:ln>
                <a:solidFill>
                  <a:srgbClr val="E11101"/>
                </a:solidFill>
                <a:latin typeface="Aharoni" panose="02010803020104030203" pitchFamily="2" charset="-79"/>
                <a:cs typeface="Aharoni" panose="02010803020104030203" pitchFamily="2" charset="-79"/>
              </a:rPr>
              <a:t>Webinar 7</a:t>
            </a:r>
            <a:endParaRPr lang="pt-BR" sz="2400" dirty="0">
              <a:ln>
                <a:solidFill>
                  <a:schemeClr val="bg1">
                    <a:lumMod val="95000"/>
                  </a:schemeClr>
                </a:solidFill>
              </a:ln>
              <a:solidFill>
                <a:srgbClr val="E1110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7450776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6DD56C3-694B-5538-9446-36BEE6A2BBCD}"/>
              </a:ext>
            </a:extLst>
          </p:cNvPr>
          <p:cNvSpPr txBox="1"/>
          <p:nvPr/>
        </p:nvSpPr>
        <p:spPr>
          <a:xfrm>
            <a:off x="0" y="4189"/>
            <a:ext cx="12192000" cy="1005840"/>
          </a:xfrm>
          <a:prstGeom prst="rect">
            <a:avLst/>
          </a:prstGeom>
          <a:solidFill>
            <a:schemeClr val="bg1">
              <a:lumMod val="95000"/>
            </a:schemeClr>
          </a:solidFill>
        </p:spPr>
        <p:txBody>
          <a:bodyPr wrap="square" rtlCol="0">
            <a:spAutoFit/>
          </a:bodyPr>
          <a:lstStyle/>
          <a:p>
            <a:endParaRPr lang="pt-BR" dirty="0"/>
          </a:p>
        </p:txBody>
      </p:sp>
      <p:grpSp>
        <p:nvGrpSpPr>
          <p:cNvPr id="103" name="Group 102">
            <a:extLst>
              <a:ext uri="{FF2B5EF4-FFF2-40B4-BE49-F238E27FC236}">
                <a16:creationId xmlns:a16="http://schemas.microsoft.com/office/drawing/2014/main" id="{4C7D0A52-ACD4-290B-96D6-3FFC607FD06E}"/>
              </a:ext>
            </a:extLst>
          </p:cNvPr>
          <p:cNvGrpSpPr/>
          <p:nvPr/>
        </p:nvGrpSpPr>
        <p:grpSpPr>
          <a:xfrm>
            <a:off x="10581163" y="333235"/>
            <a:ext cx="698655" cy="523978"/>
            <a:chOff x="10508026" y="87270"/>
            <a:chExt cx="698655" cy="523978"/>
          </a:xfrm>
        </p:grpSpPr>
        <p:sp>
          <p:nvSpPr>
            <p:cNvPr id="14" name="Rectangle 13">
              <a:extLst>
                <a:ext uri="{FF2B5EF4-FFF2-40B4-BE49-F238E27FC236}">
                  <a16:creationId xmlns:a16="http://schemas.microsoft.com/office/drawing/2014/main" id="{9090B215-52B2-E5E9-28F8-334394C0A9AF}"/>
                </a:ext>
              </a:extLst>
            </p:cNvPr>
            <p:cNvSpPr/>
            <p:nvPr/>
          </p:nvSpPr>
          <p:spPr>
            <a:xfrm>
              <a:off x="10698603" y="29901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Rectangle 20">
              <a:extLst>
                <a:ext uri="{FF2B5EF4-FFF2-40B4-BE49-F238E27FC236}">
                  <a16:creationId xmlns:a16="http://schemas.microsoft.com/office/drawing/2014/main" id="{D715393E-0566-2A14-A033-BE0685CCF25D}"/>
                </a:ext>
              </a:extLst>
            </p:cNvPr>
            <p:cNvSpPr/>
            <p:nvPr/>
          </p:nvSpPr>
          <p:spPr>
            <a:xfrm>
              <a:off x="10744322" y="27615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Rectangle 21">
              <a:extLst>
                <a:ext uri="{FF2B5EF4-FFF2-40B4-BE49-F238E27FC236}">
                  <a16:creationId xmlns:a16="http://schemas.microsoft.com/office/drawing/2014/main" id="{5A31F202-07C4-9C35-D883-4A5C9F4E9238}"/>
                </a:ext>
              </a:extLst>
            </p:cNvPr>
            <p:cNvSpPr/>
            <p:nvPr/>
          </p:nvSpPr>
          <p:spPr>
            <a:xfrm>
              <a:off x="10744321" y="32187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ctangle 22">
              <a:extLst>
                <a:ext uri="{FF2B5EF4-FFF2-40B4-BE49-F238E27FC236}">
                  <a16:creationId xmlns:a16="http://schemas.microsoft.com/office/drawing/2014/main" id="{CE0B3671-F393-9692-CBF1-F9C3842D9D96}"/>
                </a:ext>
              </a:extLst>
            </p:cNvPr>
            <p:cNvSpPr/>
            <p:nvPr/>
          </p:nvSpPr>
          <p:spPr>
            <a:xfrm>
              <a:off x="10790040" y="35330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Rectangle 23">
              <a:extLst>
                <a:ext uri="{FF2B5EF4-FFF2-40B4-BE49-F238E27FC236}">
                  <a16:creationId xmlns:a16="http://schemas.microsoft.com/office/drawing/2014/main" id="{7366142B-51C4-040F-CF33-984C08271572}"/>
                </a:ext>
              </a:extLst>
            </p:cNvPr>
            <p:cNvSpPr/>
            <p:nvPr/>
          </p:nvSpPr>
          <p:spPr>
            <a:xfrm>
              <a:off x="10790040" y="30901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ctangle 24">
              <a:extLst>
                <a:ext uri="{FF2B5EF4-FFF2-40B4-BE49-F238E27FC236}">
                  <a16:creationId xmlns:a16="http://schemas.microsoft.com/office/drawing/2014/main" id="{C569A300-30B7-A94C-13F2-6BA29CCBB1C1}"/>
                </a:ext>
              </a:extLst>
            </p:cNvPr>
            <p:cNvSpPr/>
            <p:nvPr/>
          </p:nvSpPr>
          <p:spPr>
            <a:xfrm>
              <a:off x="10835759" y="36759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ctangle 25">
              <a:extLst>
                <a:ext uri="{FF2B5EF4-FFF2-40B4-BE49-F238E27FC236}">
                  <a16:creationId xmlns:a16="http://schemas.microsoft.com/office/drawing/2014/main" id="{E1E172D3-A44E-A508-5AF3-51D020E85978}"/>
                </a:ext>
              </a:extLst>
            </p:cNvPr>
            <p:cNvSpPr/>
            <p:nvPr/>
          </p:nvSpPr>
          <p:spPr>
            <a:xfrm>
              <a:off x="10835758" y="321872"/>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ctangle 26">
              <a:extLst>
                <a:ext uri="{FF2B5EF4-FFF2-40B4-BE49-F238E27FC236}">
                  <a16:creationId xmlns:a16="http://schemas.microsoft.com/office/drawing/2014/main" id="{371E4CE3-D151-B8FC-581F-8F35244DE1EA}"/>
                </a:ext>
              </a:extLst>
            </p:cNvPr>
            <p:cNvSpPr/>
            <p:nvPr/>
          </p:nvSpPr>
          <p:spPr>
            <a:xfrm>
              <a:off x="10882536" y="304884"/>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ctangle 27">
              <a:extLst>
                <a:ext uri="{FF2B5EF4-FFF2-40B4-BE49-F238E27FC236}">
                  <a16:creationId xmlns:a16="http://schemas.microsoft.com/office/drawing/2014/main" id="{D1E3801A-1393-3A16-D790-9E5243303E57}"/>
                </a:ext>
              </a:extLst>
            </p:cNvPr>
            <p:cNvSpPr/>
            <p:nvPr/>
          </p:nvSpPr>
          <p:spPr>
            <a:xfrm>
              <a:off x="10881477" y="35330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Rectangle 28">
              <a:extLst>
                <a:ext uri="{FF2B5EF4-FFF2-40B4-BE49-F238E27FC236}">
                  <a16:creationId xmlns:a16="http://schemas.microsoft.com/office/drawing/2014/main" id="{E67F7EA1-1846-084E-A725-81821F10C599}"/>
                </a:ext>
              </a:extLst>
            </p:cNvPr>
            <p:cNvSpPr/>
            <p:nvPr/>
          </p:nvSpPr>
          <p:spPr>
            <a:xfrm>
              <a:off x="10881477" y="40013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ctangle 29">
              <a:extLst>
                <a:ext uri="{FF2B5EF4-FFF2-40B4-BE49-F238E27FC236}">
                  <a16:creationId xmlns:a16="http://schemas.microsoft.com/office/drawing/2014/main" id="{839263C3-C5CE-712D-1887-CBC276721F23}"/>
                </a:ext>
              </a:extLst>
            </p:cNvPr>
            <p:cNvSpPr/>
            <p:nvPr/>
          </p:nvSpPr>
          <p:spPr>
            <a:xfrm>
              <a:off x="10927192" y="37616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a:extLst>
                <a:ext uri="{FF2B5EF4-FFF2-40B4-BE49-F238E27FC236}">
                  <a16:creationId xmlns:a16="http://schemas.microsoft.com/office/drawing/2014/main" id="{0CB2B545-29C6-845E-1C00-4002E066F730}"/>
                </a:ext>
              </a:extLst>
            </p:cNvPr>
            <p:cNvSpPr/>
            <p:nvPr/>
          </p:nvSpPr>
          <p:spPr>
            <a:xfrm>
              <a:off x="10790039" y="260437"/>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Rectangle 32">
              <a:extLst>
                <a:ext uri="{FF2B5EF4-FFF2-40B4-BE49-F238E27FC236}">
                  <a16:creationId xmlns:a16="http://schemas.microsoft.com/office/drawing/2014/main" id="{8FB5A0F3-62FC-80A3-29AA-8766CC46D459}"/>
                </a:ext>
              </a:extLst>
            </p:cNvPr>
            <p:cNvSpPr/>
            <p:nvPr/>
          </p:nvSpPr>
          <p:spPr>
            <a:xfrm>
              <a:off x="10835757" y="273486"/>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ctangle 33">
              <a:extLst>
                <a:ext uri="{FF2B5EF4-FFF2-40B4-BE49-F238E27FC236}">
                  <a16:creationId xmlns:a16="http://schemas.microsoft.com/office/drawing/2014/main" id="{322841A7-E91D-53E5-FF76-72ED093A5FCD}"/>
                </a:ext>
              </a:extLst>
            </p:cNvPr>
            <p:cNvSpPr/>
            <p:nvPr/>
          </p:nvSpPr>
          <p:spPr>
            <a:xfrm>
              <a:off x="10881476" y="257815"/>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Rectangle 34">
              <a:extLst>
                <a:ext uri="{FF2B5EF4-FFF2-40B4-BE49-F238E27FC236}">
                  <a16:creationId xmlns:a16="http://schemas.microsoft.com/office/drawing/2014/main" id="{43E1447C-DA57-8B8A-A309-6056319BA155}"/>
                </a:ext>
              </a:extLst>
            </p:cNvPr>
            <p:cNvSpPr/>
            <p:nvPr/>
          </p:nvSpPr>
          <p:spPr>
            <a:xfrm>
              <a:off x="10927195" y="233606"/>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Rectangle 35">
              <a:extLst>
                <a:ext uri="{FF2B5EF4-FFF2-40B4-BE49-F238E27FC236}">
                  <a16:creationId xmlns:a16="http://schemas.microsoft.com/office/drawing/2014/main" id="{18FB39D7-C60D-3764-8B88-FD208E99DB8C}"/>
                </a:ext>
              </a:extLst>
            </p:cNvPr>
            <p:cNvSpPr/>
            <p:nvPr/>
          </p:nvSpPr>
          <p:spPr>
            <a:xfrm>
              <a:off x="10927192" y="281183"/>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Rectangle 36">
              <a:extLst>
                <a:ext uri="{FF2B5EF4-FFF2-40B4-BE49-F238E27FC236}">
                  <a16:creationId xmlns:a16="http://schemas.microsoft.com/office/drawing/2014/main" id="{FD0379E1-83E3-D760-D379-1979689F47C9}"/>
                </a:ext>
              </a:extLst>
            </p:cNvPr>
            <p:cNvSpPr/>
            <p:nvPr/>
          </p:nvSpPr>
          <p:spPr>
            <a:xfrm>
              <a:off x="10927192" y="328585"/>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ctangle 37">
              <a:extLst>
                <a:ext uri="{FF2B5EF4-FFF2-40B4-BE49-F238E27FC236}">
                  <a16:creationId xmlns:a16="http://schemas.microsoft.com/office/drawing/2014/main" id="{D588437E-74E9-E7CD-7B52-EB4F8471DF98}"/>
                </a:ext>
              </a:extLst>
            </p:cNvPr>
            <p:cNvSpPr/>
            <p:nvPr/>
          </p:nvSpPr>
          <p:spPr>
            <a:xfrm>
              <a:off x="10927192" y="42299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ctangle 38">
              <a:extLst>
                <a:ext uri="{FF2B5EF4-FFF2-40B4-BE49-F238E27FC236}">
                  <a16:creationId xmlns:a16="http://schemas.microsoft.com/office/drawing/2014/main" id="{C6F1C0B7-5967-DE1B-2720-9C6EEFCBEC6F}"/>
                </a:ext>
              </a:extLst>
            </p:cNvPr>
            <p:cNvSpPr/>
            <p:nvPr/>
          </p:nvSpPr>
          <p:spPr>
            <a:xfrm>
              <a:off x="10790038" y="39759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Rectangle 39">
              <a:extLst>
                <a:ext uri="{FF2B5EF4-FFF2-40B4-BE49-F238E27FC236}">
                  <a16:creationId xmlns:a16="http://schemas.microsoft.com/office/drawing/2014/main" id="{5AA32692-F265-10E8-7330-42BDA56E4477}"/>
                </a:ext>
              </a:extLst>
            </p:cNvPr>
            <p:cNvSpPr/>
            <p:nvPr/>
          </p:nvSpPr>
          <p:spPr>
            <a:xfrm>
              <a:off x="10971848" y="35187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ctangle 40">
              <a:extLst>
                <a:ext uri="{FF2B5EF4-FFF2-40B4-BE49-F238E27FC236}">
                  <a16:creationId xmlns:a16="http://schemas.microsoft.com/office/drawing/2014/main" id="{D4D8CC37-6222-289A-625E-F008FEF0D95B}"/>
                </a:ext>
              </a:extLst>
            </p:cNvPr>
            <p:cNvSpPr/>
            <p:nvPr/>
          </p:nvSpPr>
          <p:spPr>
            <a:xfrm>
              <a:off x="10971847" y="30361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Rectangle 41">
              <a:extLst>
                <a:ext uri="{FF2B5EF4-FFF2-40B4-BE49-F238E27FC236}">
                  <a16:creationId xmlns:a16="http://schemas.microsoft.com/office/drawing/2014/main" id="{30D7C49B-09C7-7533-FF10-89B68E97DA8E}"/>
                </a:ext>
              </a:extLst>
            </p:cNvPr>
            <p:cNvSpPr/>
            <p:nvPr/>
          </p:nvSpPr>
          <p:spPr>
            <a:xfrm>
              <a:off x="10927192" y="185187"/>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ctangle 42">
              <a:extLst>
                <a:ext uri="{FF2B5EF4-FFF2-40B4-BE49-F238E27FC236}">
                  <a16:creationId xmlns:a16="http://schemas.microsoft.com/office/drawing/2014/main" id="{97237E08-5091-1687-AC70-45A31DF931CC}"/>
                </a:ext>
              </a:extLst>
            </p:cNvPr>
            <p:cNvSpPr/>
            <p:nvPr/>
          </p:nvSpPr>
          <p:spPr>
            <a:xfrm>
              <a:off x="10881471" y="208046"/>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Rectangle 43">
              <a:extLst>
                <a:ext uri="{FF2B5EF4-FFF2-40B4-BE49-F238E27FC236}">
                  <a16:creationId xmlns:a16="http://schemas.microsoft.com/office/drawing/2014/main" id="{F5F79E67-9C23-4337-DFC6-5924213864CE}"/>
                </a:ext>
              </a:extLst>
            </p:cNvPr>
            <p:cNvSpPr/>
            <p:nvPr/>
          </p:nvSpPr>
          <p:spPr>
            <a:xfrm>
              <a:off x="10835749" y="22574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ctangle 44">
              <a:extLst>
                <a:ext uri="{FF2B5EF4-FFF2-40B4-BE49-F238E27FC236}">
                  <a16:creationId xmlns:a16="http://schemas.microsoft.com/office/drawing/2014/main" id="{0F736262-B429-6F07-468B-C4AFABFCFD18}"/>
                </a:ext>
              </a:extLst>
            </p:cNvPr>
            <p:cNvSpPr/>
            <p:nvPr/>
          </p:nvSpPr>
          <p:spPr>
            <a:xfrm>
              <a:off x="10788970" y="21205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ctangle 45">
              <a:extLst>
                <a:ext uri="{FF2B5EF4-FFF2-40B4-BE49-F238E27FC236}">
                  <a16:creationId xmlns:a16="http://schemas.microsoft.com/office/drawing/2014/main" id="{A04502ED-A100-B91E-DE45-B3C840B64E2F}"/>
                </a:ext>
              </a:extLst>
            </p:cNvPr>
            <p:cNvSpPr/>
            <p:nvPr/>
          </p:nvSpPr>
          <p:spPr>
            <a:xfrm>
              <a:off x="10971847" y="254401"/>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ctangle 46">
              <a:extLst>
                <a:ext uri="{FF2B5EF4-FFF2-40B4-BE49-F238E27FC236}">
                  <a16:creationId xmlns:a16="http://schemas.microsoft.com/office/drawing/2014/main" id="{AE42E5D0-0880-F405-F6B2-B2190E0FD55F}"/>
                </a:ext>
              </a:extLst>
            </p:cNvPr>
            <p:cNvSpPr/>
            <p:nvPr/>
          </p:nvSpPr>
          <p:spPr>
            <a:xfrm>
              <a:off x="11016503" y="316661"/>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ctangle 47">
              <a:extLst>
                <a:ext uri="{FF2B5EF4-FFF2-40B4-BE49-F238E27FC236}">
                  <a16:creationId xmlns:a16="http://schemas.microsoft.com/office/drawing/2014/main" id="{0C2D1FF7-974A-E7D2-A83D-FC4A072395F1}"/>
                </a:ext>
              </a:extLst>
            </p:cNvPr>
            <p:cNvSpPr/>
            <p:nvPr/>
          </p:nvSpPr>
          <p:spPr>
            <a:xfrm>
              <a:off x="11061158" y="346985"/>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ctangle 48">
              <a:extLst>
                <a:ext uri="{FF2B5EF4-FFF2-40B4-BE49-F238E27FC236}">
                  <a16:creationId xmlns:a16="http://schemas.microsoft.com/office/drawing/2014/main" id="{1BF9C275-DC70-EC1C-C9FC-F52323B3D96E}"/>
                </a:ext>
              </a:extLst>
            </p:cNvPr>
            <p:cNvSpPr/>
            <p:nvPr/>
          </p:nvSpPr>
          <p:spPr>
            <a:xfrm>
              <a:off x="11061157" y="301266"/>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ctangle 49">
              <a:extLst>
                <a:ext uri="{FF2B5EF4-FFF2-40B4-BE49-F238E27FC236}">
                  <a16:creationId xmlns:a16="http://schemas.microsoft.com/office/drawing/2014/main" id="{1E142C0B-F55A-F611-73F0-962A03C2FE2A}"/>
                </a:ext>
              </a:extLst>
            </p:cNvPr>
            <p:cNvSpPr/>
            <p:nvPr/>
          </p:nvSpPr>
          <p:spPr>
            <a:xfrm>
              <a:off x="11110852" y="31799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ctangle 50">
              <a:extLst>
                <a:ext uri="{FF2B5EF4-FFF2-40B4-BE49-F238E27FC236}">
                  <a16:creationId xmlns:a16="http://schemas.microsoft.com/office/drawing/2014/main" id="{9EB091F7-26B7-5C0D-02C5-4CC053BD7BF2}"/>
                </a:ext>
              </a:extLst>
            </p:cNvPr>
            <p:cNvSpPr/>
            <p:nvPr/>
          </p:nvSpPr>
          <p:spPr>
            <a:xfrm>
              <a:off x="11110851" y="27094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ctangle 51">
              <a:extLst>
                <a:ext uri="{FF2B5EF4-FFF2-40B4-BE49-F238E27FC236}">
                  <a16:creationId xmlns:a16="http://schemas.microsoft.com/office/drawing/2014/main" id="{6CD20F63-30AD-2767-9160-8D75663BCF4D}"/>
                </a:ext>
              </a:extLst>
            </p:cNvPr>
            <p:cNvSpPr/>
            <p:nvPr/>
          </p:nvSpPr>
          <p:spPr>
            <a:xfrm>
              <a:off x="11061157" y="254401"/>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ectangle 52">
              <a:extLst>
                <a:ext uri="{FF2B5EF4-FFF2-40B4-BE49-F238E27FC236}">
                  <a16:creationId xmlns:a16="http://schemas.microsoft.com/office/drawing/2014/main" id="{5327321E-1F8C-B6F6-F6B1-1B903F184E9A}"/>
                </a:ext>
              </a:extLst>
            </p:cNvPr>
            <p:cNvSpPr/>
            <p:nvPr/>
          </p:nvSpPr>
          <p:spPr>
            <a:xfrm>
              <a:off x="11157251" y="33187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ctangle 53">
              <a:extLst>
                <a:ext uri="{FF2B5EF4-FFF2-40B4-BE49-F238E27FC236}">
                  <a16:creationId xmlns:a16="http://schemas.microsoft.com/office/drawing/2014/main" id="{E29FA7F5-2D0E-97D9-FFF5-F7341C58BABB}"/>
                </a:ext>
              </a:extLst>
            </p:cNvPr>
            <p:cNvSpPr/>
            <p:nvPr/>
          </p:nvSpPr>
          <p:spPr>
            <a:xfrm>
              <a:off x="11157251" y="285438"/>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ctangle 54">
              <a:extLst>
                <a:ext uri="{FF2B5EF4-FFF2-40B4-BE49-F238E27FC236}">
                  <a16:creationId xmlns:a16="http://schemas.microsoft.com/office/drawing/2014/main" id="{A2BDAE83-4544-7C09-5185-0DCD49486D13}"/>
                </a:ext>
              </a:extLst>
            </p:cNvPr>
            <p:cNvSpPr/>
            <p:nvPr/>
          </p:nvSpPr>
          <p:spPr>
            <a:xfrm>
              <a:off x="11110850" y="222993"/>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Rectangle 55">
              <a:extLst>
                <a:ext uri="{FF2B5EF4-FFF2-40B4-BE49-F238E27FC236}">
                  <a16:creationId xmlns:a16="http://schemas.microsoft.com/office/drawing/2014/main" id="{0E1ACA4D-4D10-F558-8393-535949F1E3FE}"/>
                </a:ext>
              </a:extLst>
            </p:cNvPr>
            <p:cNvSpPr/>
            <p:nvPr/>
          </p:nvSpPr>
          <p:spPr>
            <a:xfrm>
              <a:off x="11016393" y="269129"/>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Rectangle 56">
              <a:extLst>
                <a:ext uri="{FF2B5EF4-FFF2-40B4-BE49-F238E27FC236}">
                  <a16:creationId xmlns:a16="http://schemas.microsoft.com/office/drawing/2014/main" id="{CE04D371-0152-3743-7C84-5AA157DAADC0}"/>
                </a:ext>
              </a:extLst>
            </p:cNvPr>
            <p:cNvSpPr/>
            <p:nvPr/>
          </p:nvSpPr>
          <p:spPr>
            <a:xfrm>
              <a:off x="11062112" y="391373"/>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ctangle 57">
              <a:extLst>
                <a:ext uri="{FF2B5EF4-FFF2-40B4-BE49-F238E27FC236}">
                  <a16:creationId xmlns:a16="http://schemas.microsoft.com/office/drawing/2014/main" id="{C389345F-D66C-D570-A91E-451E1E14CEAF}"/>
                </a:ext>
              </a:extLst>
            </p:cNvPr>
            <p:cNvSpPr/>
            <p:nvPr/>
          </p:nvSpPr>
          <p:spPr>
            <a:xfrm>
              <a:off x="11017243" y="454936"/>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Rectangle 58">
              <a:extLst>
                <a:ext uri="{FF2B5EF4-FFF2-40B4-BE49-F238E27FC236}">
                  <a16:creationId xmlns:a16="http://schemas.microsoft.com/office/drawing/2014/main" id="{78B5DAD8-8958-CAE9-C6BF-96A02E92F3DF}"/>
                </a:ext>
              </a:extLst>
            </p:cNvPr>
            <p:cNvSpPr/>
            <p:nvPr/>
          </p:nvSpPr>
          <p:spPr>
            <a:xfrm>
              <a:off x="11017601" y="409975"/>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Rectangle 59">
              <a:extLst>
                <a:ext uri="{FF2B5EF4-FFF2-40B4-BE49-F238E27FC236}">
                  <a16:creationId xmlns:a16="http://schemas.microsoft.com/office/drawing/2014/main" id="{2258EA91-78B9-9992-70F9-2E0411CE5EB1}"/>
                </a:ext>
              </a:extLst>
            </p:cNvPr>
            <p:cNvSpPr/>
            <p:nvPr/>
          </p:nvSpPr>
          <p:spPr>
            <a:xfrm>
              <a:off x="10835748" y="461453"/>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Rectangle 60">
              <a:extLst>
                <a:ext uri="{FF2B5EF4-FFF2-40B4-BE49-F238E27FC236}">
                  <a16:creationId xmlns:a16="http://schemas.microsoft.com/office/drawing/2014/main" id="{5503C427-A64E-6272-FD70-CABA75CB97BB}"/>
                </a:ext>
              </a:extLst>
            </p:cNvPr>
            <p:cNvSpPr/>
            <p:nvPr/>
          </p:nvSpPr>
          <p:spPr>
            <a:xfrm>
              <a:off x="10927713" y="46982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Rectangle 61">
              <a:extLst>
                <a:ext uri="{FF2B5EF4-FFF2-40B4-BE49-F238E27FC236}">
                  <a16:creationId xmlns:a16="http://schemas.microsoft.com/office/drawing/2014/main" id="{88E3EFE2-BC44-A70A-4695-EA7E28547304}"/>
                </a:ext>
              </a:extLst>
            </p:cNvPr>
            <p:cNvSpPr/>
            <p:nvPr/>
          </p:nvSpPr>
          <p:spPr>
            <a:xfrm>
              <a:off x="10697227" y="385697"/>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3" name="Rectangle 62">
              <a:extLst>
                <a:ext uri="{FF2B5EF4-FFF2-40B4-BE49-F238E27FC236}">
                  <a16:creationId xmlns:a16="http://schemas.microsoft.com/office/drawing/2014/main" id="{215361D5-BEE9-479F-0E12-CFDB0CEBBB49}"/>
                </a:ext>
              </a:extLst>
            </p:cNvPr>
            <p:cNvSpPr/>
            <p:nvPr/>
          </p:nvSpPr>
          <p:spPr>
            <a:xfrm>
              <a:off x="10697298" y="43320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Rectangle 63">
              <a:extLst>
                <a:ext uri="{FF2B5EF4-FFF2-40B4-BE49-F238E27FC236}">
                  <a16:creationId xmlns:a16="http://schemas.microsoft.com/office/drawing/2014/main" id="{2F6C1A81-F2CA-302F-3C97-A5594DD7BF60}"/>
                </a:ext>
              </a:extLst>
            </p:cNvPr>
            <p:cNvSpPr/>
            <p:nvPr/>
          </p:nvSpPr>
          <p:spPr>
            <a:xfrm>
              <a:off x="10744165" y="464083"/>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Rectangle 64">
              <a:extLst>
                <a:ext uri="{FF2B5EF4-FFF2-40B4-BE49-F238E27FC236}">
                  <a16:creationId xmlns:a16="http://schemas.microsoft.com/office/drawing/2014/main" id="{DAF0A12A-15C9-31F4-55FD-1975EAC77D1F}"/>
                </a:ext>
              </a:extLst>
            </p:cNvPr>
            <p:cNvSpPr/>
            <p:nvPr/>
          </p:nvSpPr>
          <p:spPr>
            <a:xfrm>
              <a:off x="10971843" y="44122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6" name="Rectangle 65">
              <a:extLst>
                <a:ext uri="{FF2B5EF4-FFF2-40B4-BE49-F238E27FC236}">
                  <a16:creationId xmlns:a16="http://schemas.microsoft.com/office/drawing/2014/main" id="{AE7A1B59-70E7-6A3D-F122-D9CE054DD237}"/>
                </a:ext>
              </a:extLst>
            </p:cNvPr>
            <p:cNvSpPr/>
            <p:nvPr/>
          </p:nvSpPr>
          <p:spPr>
            <a:xfrm>
              <a:off x="11110849" y="358819"/>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7" name="Rectangle 66">
              <a:extLst>
                <a:ext uri="{FF2B5EF4-FFF2-40B4-BE49-F238E27FC236}">
                  <a16:creationId xmlns:a16="http://schemas.microsoft.com/office/drawing/2014/main" id="{E41B0E0E-8098-B748-A704-AF6161D043D9}"/>
                </a:ext>
              </a:extLst>
            </p:cNvPr>
            <p:cNvSpPr/>
            <p:nvPr/>
          </p:nvSpPr>
          <p:spPr>
            <a:xfrm>
              <a:off x="10790557" y="441286"/>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8" name="Rectangle 67">
              <a:extLst>
                <a:ext uri="{FF2B5EF4-FFF2-40B4-BE49-F238E27FC236}">
                  <a16:creationId xmlns:a16="http://schemas.microsoft.com/office/drawing/2014/main" id="{8AE1464F-45C2-AA35-595C-829132F306A6}"/>
                </a:ext>
              </a:extLst>
            </p:cNvPr>
            <p:cNvSpPr/>
            <p:nvPr/>
          </p:nvSpPr>
          <p:spPr>
            <a:xfrm>
              <a:off x="10881454" y="44236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9" name="Rectangle 68">
              <a:extLst>
                <a:ext uri="{FF2B5EF4-FFF2-40B4-BE49-F238E27FC236}">
                  <a16:creationId xmlns:a16="http://schemas.microsoft.com/office/drawing/2014/main" id="{52B01EDD-8501-FBB3-E1ED-605400411B3C}"/>
                </a:ext>
              </a:extLst>
            </p:cNvPr>
            <p:cNvSpPr/>
            <p:nvPr/>
          </p:nvSpPr>
          <p:spPr>
            <a:xfrm>
              <a:off x="11017242" y="365586"/>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Rectangle 69">
              <a:extLst>
                <a:ext uri="{FF2B5EF4-FFF2-40B4-BE49-F238E27FC236}">
                  <a16:creationId xmlns:a16="http://schemas.microsoft.com/office/drawing/2014/main" id="{434F0006-784C-9B20-13EE-C3B10924B49B}"/>
                </a:ext>
              </a:extLst>
            </p:cNvPr>
            <p:cNvSpPr/>
            <p:nvPr/>
          </p:nvSpPr>
          <p:spPr>
            <a:xfrm>
              <a:off x="10971844" y="397592"/>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Rectangle 70">
              <a:extLst>
                <a:ext uri="{FF2B5EF4-FFF2-40B4-BE49-F238E27FC236}">
                  <a16:creationId xmlns:a16="http://schemas.microsoft.com/office/drawing/2014/main" id="{CAABAEA7-D9B6-26E3-0111-6BCDBED6583B}"/>
                </a:ext>
              </a:extLst>
            </p:cNvPr>
            <p:cNvSpPr/>
            <p:nvPr/>
          </p:nvSpPr>
          <p:spPr>
            <a:xfrm>
              <a:off x="10836752" y="415673"/>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 name="Rectangle 71">
              <a:extLst>
                <a:ext uri="{FF2B5EF4-FFF2-40B4-BE49-F238E27FC236}">
                  <a16:creationId xmlns:a16="http://schemas.microsoft.com/office/drawing/2014/main" id="{B71885B2-E58D-BD1A-D3FF-786D8EB8737E}"/>
                </a:ext>
              </a:extLst>
            </p:cNvPr>
            <p:cNvSpPr/>
            <p:nvPr/>
          </p:nvSpPr>
          <p:spPr>
            <a:xfrm>
              <a:off x="10745319" y="371088"/>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 name="Rectangle 72">
              <a:extLst>
                <a:ext uri="{FF2B5EF4-FFF2-40B4-BE49-F238E27FC236}">
                  <a16:creationId xmlns:a16="http://schemas.microsoft.com/office/drawing/2014/main" id="{839A5F5C-942D-E4AA-521F-D3AACD09694E}"/>
                </a:ext>
              </a:extLst>
            </p:cNvPr>
            <p:cNvSpPr/>
            <p:nvPr/>
          </p:nvSpPr>
          <p:spPr>
            <a:xfrm>
              <a:off x="10697604" y="344731"/>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4" name="Rectangle 73">
              <a:extLst>
                <a:ext uri="{FF2B5EF4-FFF2-40B4-BE49-F238E27FC236}">
                  <a16:creationId xmlns:a16="http://schemas.microsoft.com/office/drawing/2014/main" id="{9AA97F4F-5FBF-2EE2-6FA3-8E5B21930C3B}"/>
                </a:ext>
              </a:extLst>
            </p:cNvPr>
            <p:cNvSpPr/>
            <p:nvPr/>
          </p:nvSpPr>
          <p:spPr>
            <a:xfrm>
              <a:off x="10743323" y="418365"/>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5" name="Rectangle 74">
              <a:extLst>
                <a:ext uri="{FF2B5EF4-FFF2-40B4-BE49-F238E27FC236}">
                  <a16:creationId xmlns:a16="http://schemas.microsoft.com/office/drawing/2014/main" id="{9E0E535C-9711-8FCF-D5EC-8C9804594CB5}"/>
                </a:ext>
              </a:extLst>
            </p:cNvPr>
            <p:cNvSpPr/>
            <p:nvPr/>
          </p:nvSpPr>
          <p:spPr>
            <a:xfrm>
              <a:off x="10648490" y="43456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Rectangle 75">
              <a:extLst>
                <a:ext uri="{FF2B5EF4-FFF2-40B4-BE49-F238E27FC236}">
                  <a16:creationId xmlns:a16="http://schemas.microsoft.com/office/drawing/2014/main" id="{2988353F-7906-0A86-0AD5-7B5639DF9A88}"/>
                </a:ext>
              </a:extLst>
            </p:cNvPr>
            <p:cNvSpPr/>
            <p:nvPr/>
          </p:nvSpPr>
          <p:spPr>
            <a:xfrm>
              <a:off x="10697226" y="478922"/>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7" name="Rectangle 76">
              <a:extLst>
                <a:ext uri="{FF2B5EF4-FFF2-40B4-BE49-F238E27FC236}">
                  <a16:creationId xmlns:a16="http://schemas.microsoft.com/office/drawing/2014/main" id="{D77C10BF-C823-EDC3-C941-2AEB40397EBC}"/>
                </a:ext>
              </a:extLst>
            </p:cNvPr>
            <p:cNvSpPr/>
            <p:nvPr/>
          </p:nvSpPr>
          <p:spPr>
            <a:xfrm>
              <a:off x="10648490" y="482071"/>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Rectangle 77">
              <a:extLst>
                <a:ext uri="{FF2B5EF4-FFF2-40B4-BE49-F238E27FC236}">
                  <a16:creationId xmlns:a16="http://schemas.microsoft.com/office/drawing/2014/main" id="{459BF7D6-53DA-47CD-BCE9-A96BC3E77C6E}"/>
                </a:ext>
              </a:extLst>
            </p:cNvPr>
            <p:cNvSpPr/>
            <p:nvPr/>
          </p:nvSpPr>
          <p:spPr>
            <a:xfrm>
              <a:off x="10602658" y="49663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ctangle 78">
              <a:extLst>
                <a:ext uri="{FF2B5EF4-FFF2-40B4-BE49-F238E27FC236}">
                  <a16:creationId xmlns:a16="http://schemas.microsoft.com/office/drawing/2014/main" id="{3EE942DE-5A82-B6DC-638D-53466EFE5FD3}"/>
                </a:ext>
              </a:extLst>
            </p:cNvPr>
            <p:cNvSpPr/>
            <p:nvPr/>
          </p:nvSpPr>
          <p:spPr>
            <a:xfrm>
              <a:off x="10648660" y="529578"/>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ctangle 79">
              <a:extLst>
                <a:ext uri="{FF2B5EF4-FFF2-40B4-BE49-F238E27FC236}">
                  <a16:creationId xmlns:a16="http://schemas.microsoft.com/office/drawing/2014/main" id="{43200CF4-923D-90B8-698A-F004B9A2EB52}"/>
                </a:ext>
              </a:extLst>
            </p:cNvPr>
            <p:cNvSpPr/>
            <p:nvPr/>
          </p:nvSpPr>
          <p:spPr>
            <a:xfrm>
              <a:off x="10974752" y="21528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ctangle 80">
              <a:extLst>
                <a:ext uri="{FF2B5EF4-FFF2-40B4-BE49-F238E27FC236}">
                  <a16:creationId xmlns:a16="http://schemas.microsoft.com/office/drawing/2014/main" id="{247547F9-4998-77E2-BB05-655FB47BD13C}"/>
                </a:ext>
              </a:extLst>
            </p:cNvPr>
            <p:cNvSpPr/>
            <p:nvPr/>
          </p:nvSpPr>
          <p:spPr>
            <a:xfrm>
              <a:off x="11019939" y="2215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ctangle 81">
              <a:extLst>
                <a:ext uri="{FF2B5EF4-FFF2-40B4-BE49-F238E27FC236}">
                  <a16:creationId xmlns:a16="http://schemas.microsoft.com/office/drawing/2014/main" id="{45DD6065-DDB1-D54D-ED6E-19BFC5E30585}"/>
                </a:ext>
              </a:extLst>
            </p:cNvPr>
            <p:cNvSpPr/>
            <p:nvPr/>
          </p:nvSpPr>
          <p:spPr>
            <a:xfrm>
              <a:off x="11064062" y="20767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ctangle 82">
              <a:extLst>
                <a:ext uri="{FF2B5EF4-FFF2-40B4-BE49-F238E27FC236}">
                  <a16:creationId xmlns:a16="http://schemas.microsoft.com/office/drawing/2014/main" id="{E3E1D7EA-52CB-4E12-344A-25F995058232}"/>
                </a:ext>
              </a:extLst>
            </p:cNvPr>
            <p:cNvSpPr/>
            <p:nvPr/>
          </p:nvSpPr>
          <p:spPr>
            <a:xfrm>
              <a:off x="11021922" y="17397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ctangle 83">
              <a:extLst>
                <a:ext uri="{FF2B5EF4-FFF2-40B4-BE49-F238E27FC236}">
                  <a16:creationId xmlns:a16="http://schemas.microsoft.com/office/drawing/2014/main" id="{B0DF2C56-DBE8-B6B0-AABF-72E94FAF246A}"/>
                </a:ext>
              </a:extLst>
            </p:cNvPr>
            <p:cNvSpPr/>
            <p:nvPr/>
          </p:nvSpPr>
          <p:spPr>
            <a:xfrm>
              <a:off x="10975816" y="166569"/>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ctangle 84">
              <a:extLst>
                <a:ext uri="{FF2B5EF4-FFF2-40B4-BE49-F238E27FC236}">
                  <a16:creationId xmlns:a16="http://schemas.microsoft.com/office/drawing/2014/main" id="{8261E397-6D89-06A5-EC6A-73CD438CF1F3}"/>
                </a:ext>
              </a:extLst>
            </p:cNvPr>
            <p:cNvSpPr/>
            <p:nvPr/>
          </p:nvSpPr>
          <p:spPr>
            <a:xfrm>
              <a:off x="11066967" y="17011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ctangle 85">
              <a:extLst>
                <a:ext uri="{FF2B5EF4-FFF2-40B4-BE49-F238E27FC236}">
                  <a16:creationId xmlns:a16="http://schemas.microsoft.com/office/drawing/2014/main" id="{3DEEF76D-9B3A-5C2D-63F2-20F0EE6C157E}"/>
                </a:ext>
              </a:extLst>
            </p:cNvPr>
            <p:cNvSpPr/>
            <p:nvPr/>
          </p:nvSpPr>
          <p:spPr>
            <a:xfrm>
              <a:off x="11110848" y="1795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ctangle 86">
              <a:extLst>
                <a:ext uri="{FF2B5EF4-FFF2-40B4-BE49-F238E27FC236}">
                  <a16:creationId xmlns:a16="http://schemas.microsoft.com/office/drawing/2014/main" id="{D16D4823-43C3-B0DA-DD7C-E00498D8B45A}"/>
                </a:ext>
              </a:extLst>
            </p:cNvPr>
            <p:cNvSpPr/>
            <p:nvPr/>
          </p:nvSpPr>
          <p:spPr>
            <a:xfrm>
              <a:off x="11110847" y="13157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ctangle 87">
              <a:extLst>
                <a:ext uri="{FF2B5EF4-FFF2-40B4-BE49-F238E27FC236}">
                  <a16:creationId xmlns:a16="http://schemas.microsoft.com/office/drawing/2014/main" id="{4E4C1B5D-940F-D557-34A8-D34CC94FE5F9}"/>
                </a:ext>
              </a:extLst>
            </p:cNvPr>
            <p:cNvSpPr/>
            <p:nvPr/>
          </p:nvSpPr>
          <p:spPr>
            <a:xfrm>
              <a:off x="11068028" y="123706"/>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9" name="Rectangle 88">
              <a:extLst>
                <a:ext uri="{FF2B5EF4-FFF2-40B4-BE49-F238E27FC236}">
                  <a16:creationId xmlns:a16="http://schemas.microsoft.com/office/drawing/2014/main" id="{A727886F-B9FE-4C5C-C005-41F307CE151D}"/>
                </a:ext>
              </a:extLst>
            </p:cNvPr>
            <p:cNvSpPr/>
            <p:nvPr/>
          </p:nvSpPr>
          <p:spPr>
            <a:xfrm>
              <a:off x="10744049" y="50640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ctangle 89">
              <a:extLst>
                <a:ext uri="{FF2B5EF4-FFF2-40B4-BE49-F238E27FC236}">
                  <a16:creationId xmlns:a16="http://schemas.microsoft.com/office/drawing/2014/main" id="{1D7EF634-63AF-3B6C-962D-831648A08CEB}"/>
                </a:ext>
              </a:extLst>
            </p:cNvPr>
            <p:cNvSpPr/>
            <p:nvPr/>
          </p:nvSpPr>
          <p:spPr>
            <a:xfrm>
              <a:off x="10791851" y="48688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ctangle 91">
              <a:extLst>
                <a:ext uri="{FF2B5EF4-FFF2-40B4-BE49-F238E27FC236}">
                  <a16:creationId xmlns:a16="http://schemas.microsoft.com/office/drawing/2014/main" id="{5219193B-9F30-4B09-735C-109B64683CC3}"/>
                </a:ext>
              </a:extLst>
            </p:cNvPr>
            <p:cNvSpPr/>
            <p:nvPr/>
          </p:nvSpPr>
          <p:spPr>
            <a:xfrm>
              <a:off x="10603762" y="54267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ctangle 92">
              <a:extLst>
                <a:ext uri="{FF2B5EF4-FFF2-40B4-BE49-F238E27FC236}">
                  <a16:creationId xmlns:a16="http://schemas.microsoft.com/office/drawing/2014/main" id="{8474516D-29D2-FD31-1534-655C73972DE6}"/>
                </a:ext>
              </a:extLst>
            </p:cNvPr>
            <p:cNvSpPr/>
            <p:nvPr/>
          </p:nvSpPr>
          <p:spPr>
            <a:xfrm>
              <a:off x="10554935" y="52114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ctangle 93">
              <a:extLst>
                <a:ext uri="{FF2B5EF4-FFF2-40B4-BE49-F238E27FC236}">
                  <a16:creationId xmlns:a16="http://schemas.microsoft.com/office/drawing/2014/main" id="{E5F442F5-C0DE-6DAD-B696-05F3E7A60780}"/>
                </a:ext>
              </a:extLst>
            </p:cNvPr>
            <p:cNvSpPr/>
            <p:nvPr/>
          </p:nvSpPr>
          <p:spPr>
            <a:xfrm>
              <a:off x="10554934" y="56552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ctangle 94">
              <a:extLst>
                <a:ext uri="{FF2B5EF4-FFF2-40B4-BE49-F238E27FC236}">
                  <a16:creationId xmlns:a16="http://schemas.microsoft.com/office/drawing/2014/main" id="{FDBB998B-E6C0-2DAB-F1EE-05C10B364063}"/>
                </a:ext>
              </a:extLst>
            </p:cNvPr>
            <p:cNvSpPr/>
            <p:nvPr/>
          </p:nvSpPr>
          <p:spPr>
            <a:xfrm>
              <a:off x="10508026" y="54553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ctangle 95">
              <a:extLst>
                <a:ext uri="{FF2B5EF4-FFF2-40B4-BE49-F238E27FC236}">
                  <a16:creationId xmlns:a16="http://schemas.microsoft.com/office/drawing/2014/main" id="{C86F8535-E583-734C-DE8B-284F687A7025}"/>
                </a:ext>
              </a:extLst>
            </p:cNvPr>
            <p:cNvSpPr/>
            <p:nvPr/>
          </p:nvSpPr>
          <p:spPr>
            <a:xfrm>
              <a:off x="10695313" y="52267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ctangle 96">
              <a:extLst>
                <a:ext uri="{FF2B5EF4-FFF2-40B4-BE49-F238E27FC236}">
                  <a16:creationId xmlns:a16="http://schemas.microsoft.com/office/drawing/2014/main" id="{6947B126-92B0-AC68-81B2-C93C2B15C3DC}"/>
                </a:ext>
              </a:extLst>
            </p:cNvPr>
            <p:cNvSpPr/>
            <p:nvPr/>
          </p:nvSpPr>
          <p:spPr>
            <a:xfrm>
              <a:off x="11157248" y="379440"/>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8" name="Rectangle 97">
              <a:extLst>
                <a:ext uri="{FF2B5EF4-FFF2-40B4-BE49-F238E27FC236}">
                  <a16:creationId xmlns:a16="http://schemas.microsoft.com/office/drawing/2014/main" id="{BCDE2DDF-39EB-483E-32AD-C412E6F9BC74}"/>
                </a:ext>
              </a:extLst>
            </p:cNvPr>
            <p:cNvSpPr/>
            <p:nvPr/>
          </p:nvSpPr>
          <p:spPr>
            <a:xfrm>
              <a:off x="11159589" y="2386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9" name="Rectangle 98">
              <a:extLst>
                <a:ext uri="{FF2B5EF4-FFF2-40B4-BE49-F238E27FC236}">
                  <a16:creationId xmlns:a16="http://schemas.microsoft.com/office/drawing/2014/main" id="{A6348CE3-FFAA-440E-73E7-01DB54ECE450}"/>
                </a:ext>
              </a:extLst>
            </p:cNvPr>
            <p:cNvSpPr/>
            <p:nvPr/>
          </p:nvSpPr>
          <p:spPr>
            <a:xfrm>
              <a:off x="11157732" y="19387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0" name="Rectangle 99">
              <a:extLst>
                <a:ext uri="{FF2B5EF4-FFF2-40B4-BE49-F238E27FC236}">
                  <a16:creationId xmlns:a16="http://schemas.microsoft.com/office/drawing/2014/main" id="{DD49B971-BD88-0D0A-3A22-92C7F69A96D5}"/>
                </a:ext>
              </a:extLst>
            </p:cNvPr>
            <p:cNvSpPr/>
            <p:nvPr/>
          </p:nvSpPr>
          <p:spPr>
            <a:xfrm>
              <a:off x="11159253" y="15051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Rectangle 100">
              <a:extLst>
                <a:ext uri="{FF2B5EF4-FFF2-40B4-BE49-F238E27FC236}">
                  <a16:creationId xmlns:a16="http://schemas.microsoft.com/office/drawing/2014/main" id="{63AC9170-EC94-61BB-28DA-981191B2A31F}"/>
                </a:ext>
              </a:extLst>
            </p:cNvPr>
            <p:cNvSpPr/>
            <p:nvPr/>
          </p:nvSpPr>
          <p:spPr>
            <a:xfrm>
              <a:off x="11160962" y="10700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Rectangle 101">
              <a:extLst>
                <a:ext uri="{FF2B5EF4-FFF2-40B4-BE49-F238E27FC236}">
                  <a16:creationId xmlns:a16="http://schemas.microsoft.com/office/drawing/2014/main" id="{72DA5F27-5349-28AA-2212-76CA72071B66}"/>
                </a:ext>
              </a:extLst>
            </p:cNvPr>
            <p:cNvSpPr/>
            <p:nvPr/>
          </p:nvSpPr>
          <p:spPr>
            <a:xfrm>
              <a:off x="11113747" y="8727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04" name="TextBox 103">
            <a:extLst>
              <a:ext uri="{FF2B5EF4-FFF2-40B4-BE49-F238E27FC236}">
                <a16:creationId xmlns:a16="http://schemas.microsoft.com/office/drawing/2014/main" id="{C4FA35D1-63EF-E7F0-2FEC-20545C912227}"/>
              </a:ext>
            </a:extLst>
          </p:cNvPr>
          <p:cNvSpPr txBox="1"/>
          <p:nvPr/>
        </p:nvSpPr>
        <p:spPr>
          <a:xfrm>
            <a:off x="9817479" y="241281"/>
            <a:ext cx="2354446" cy="707886"/>
          </a:xfrm>
          <a:prstGeom prst="rect">
            <a:avLst/>
          </a:prstGeom>
          <a:noFill/>
          <a:ln>
            <a:noFill/>
          </a:ln>
        </p:spPr>
        <p:txBody>
          <a:bodyPr wrap="square" rtlCol="0">
            <a:spAutoFit/>
          </a:bodyPr>
          <a:lstStyle/>
          <a:p>
            <a:r>
              <a:rPr lang="pt-BR" sz="4000" dirty="0">
                <a:ln>
                  <a:solidFill>
                    <a:schemeClr val="accent4">
                      <a:lumMod val="75000"/>
                    </a:schemeClr>
                  </a:solidFill>
                </a:ln>
                <a:solidFill>
                  <a:schemeClr val="accent4"/>
                </a:solidFill>
                <a:latin typeface="Aharoni" panose="02010803020104030203" pitchFamily="2" charset="-79"/>
                <a:cs typeface="Aharoni" panose="02010803020104030203" pitchFamily="2" charset="-79"/>
              </a:rPr>
              <a:t>Biota</a:t>
            </a:r>
            <a:r>
              <a:rPr lang="pt-BR" sz="4000" dirty="0">
                <a:ln>
                  <a:solidFill>
                    <a:srgbClr val="0070C0"/>
                  </a:solidFill>
                </a:ln>
                <a:solidFill>
                  <a:srgbClr val="00B0F0"/>
                </a:solidFill>
                <a:latin typeface="Aharoni" panose="02010803020104030203" pitchFamily="2" charset="-79"/>
                <a:cs typeface="Aharoni" panose="02010803020104030203" pitchFamily="2" charset="-79"/>
              </a:rPr>
              <a:t>Phy</a:t>
            </a:r>
          </a:p>
        </p:txBody>
      </p:sp>
      <p:sp>
        <p:nvSpPr>
          <p:cNvPr id="110" name="Diagonal Stripe 109">
            <a:extLst>
              <a:ext uri="{FF2B5EF4-FFF2-40B4-BE49-F238E27FC236}">
                <a16:creationId xmlns:a16="http://schemas.microsoft.com/office/drawing/2014/main" id="{00371B63-E8F9-65B3-901A-36FAC4396286}"/>
              </a:ext>
            </a:extLst>
          </p:cNvPr>
          <p:cNvSpPr/>
          <p:nvPr/>
        </p:nvSpPr>
        <p:spPr>
          <a:xfrm rot="9634976">
            <a:off x="11891684" y="551970"/>
            <a:ext cx="282564" cy="265833"/>
          </a:xfrm>
          <a:prstGeom prst="diagStripe">
            <a:avLst>
              <a:gd name="adj" fmla="val 92636"/>
            </a:avLst>
          </a:prstGeom>
          <a:solidFill>
            <a:srgbClr val="E11101"/>
          </a:solidFill>
          <a:ln>
            <a:solidFill>
              <a:srgbClr val="E11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12" name="Diagonal Stripe 111">
            <a:extLst>
              <a:ext uri="{FF2B5EF4-FFF2-40B4-BE49-F238E27FC236}">
                <a16:creationId xmlns:a16="http://schemas.microsoft.com/office/drawing/2014/main" id="{5700BB48-80A5-C20E-B50B-593219737C13}"/>
              </a:ext>
            </a:extLst>
          </p:cNvPr>
          <p:cNvSpPr/>
          <p:nvPr/>
        </p:nvSpPr>
        <p:spPr>
          <a:xfrm rot="18842577">
            <a:off x="9747324" y="434920"/>
            <a:ext cx="282564" cy="265833"/>
          </a:xfrm>
          <a:prstGeom prst="diagStripe">
            <a:avLst>
              <a:gd name="adj" fmla="val 92636"/>
            </a:avLst>
          </a:prstGeom>
          <a:solidFill>
            <a:srgbClr val="E11101"/>
          </a:solidFill>
          <a:ln>
            <a:solidFill>
              <a:srgbClr val="E11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cxnSp>
        <p:nvCxnSpPr>
          <p:cNvPr id="114" name="Straight Connector 113">
            <a:extLst>
              <a:ext uri="{FF2B5EF4-FFF2-40B4-BE49-F238E27FC236}">
                <a16:creationId xmlns:a16="http://schemas.microsoft.com/office/drawing/2014/main" id="{CCC73027-A282-9614-917F-90D3341D2A4D}"/>
              </a:ext>
            </a:extLst>
          </p:cNvPr>
          <p:cNvCxnSpPr>
            <a:cxnSpLocks/>
          </p:cNvCxnSpPr>
          <p:nvPr/>
        </p:nvCxnSpPr>
        <p:spPr>
          <a:xfrm>
            <a:off x="0" y="6336568"/>
            <a:ext cx="12210400" cy="0"/>
          </a:xfrm>
          <a:prstGeom prst="line">
            <a:avLst/>
          </a:prstGeom>
          <a:ln w="38100">
            <a:solidFill>
              <a:srgbClr val="E11101"/>
            </a:solidFill>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78137549-73FA-337E-1A1A-4C809DF8315F}"/>
              </a:ext>
            </a:extLst>
          </p:cNvPr>
          <p:cNvSpPr txBox="1"/>
          <p:nvPr/>
        </p:nvSpPr>
        <p:spPr>
          <a:xfrm>
            <a:off x="-9088" y="6354856"/>
            <a:ext cx="12210344" cy="499438"/>
          </a:xfrm>
          <a:prstGeom prst="rect">
            <a:avLst/>
          </a:prstGeom>
          <a:solidFill>
            <a:schemeClr val="bg1">
              <a:lumMod val="95000"/>
            </a:schemeClr>
          </a:solidFill>
        </p:spPr>
        <p:txBody>
          <a:bodyPr wrap="square" rtlCol="0">
            <a:spAutoFit/>
          </a:bodyPr>
          <a:lstStyle/>
          <a:p>
            <a:endParaRPr lang="pt-BR" dirty="0"/>
          </a:p>
        </p:txBody>
      </p:sp>
      <p:sp>
        <p:nvSpPr>
          <p:cNvPr id="118" name="Slide Number Placeholder 117">
            <a:extLst>
              <a:ext uri="{FF2B5EF4-FFF2-40B4-BE49-F238E27FC236}">
                <a16:creationId xmlns:a16="http://schemas.microsoft.com/office/drawing/2014/main" id="{17DD33B6-40C6-D9A3-3DC8-4A975BF9FFFA}"/>
              </a:ext>
            </a:extLst>
          </p:cNvPr>
          <p:cNvSpPr>
            <a:spLocks noGrp="1"/>
          </p:cNvSpPr>
          <p:nvPr>
            <p:ph type="sldNum" sz="quarter" idx="12"/>
          </p:nvPr>
        </p:nvSpPr>
        <p:spPr/>
        <p:txBody>
          <a:bodyPr/>
          <a:lstStyle/>
          <a:p>
            <a:fld id="{F82A09A3-C412-4A54-B77C-B6A9426666EF}" type="slidenum">
              <a:rPr lang="pt-BR" sz="1800" smtClean="0">
                <a:solidFill>
                  <a:srgbClr val="E11101"/>
                </a:solidFill>
              </a:rPr>
              <a:t>39</a:t>
            </a:fld>
            <a:endParaRPr lang="pt-BR" sz="1800" dirty="0">
              <a:solidFill>
                <a:srgbClr val="E11101"/>
              </a:solidFill>
            </a:endParaRPr>
          </a:p>
        </p:txBody>
      </p:sp>
      <p:cxnSp>
        <p:nvCxnSpPr>
          <p:cNvPr id="120" name="Straight Connector 119">
            <a:extLst>
              <a:ext uri="{FF2B5EF4-FFF2-40B4-BE49-F238E27FC236}">
                <a16:creationId xmlns:a16="http://schemas.microsoft.com/office/drawing/2014/main" id="{C124C382-8D57-D22B-726C-5EE83341EFF6}"/>
              </a:ext>
            </a:extLst>
          </p:cNvPr>
          <p:cNvCxnSpPr>
            <a:cxnSpLocks/>
          </p:cNvCxnSpPr>
          <p:nvPr/>
        </p:nvCxnSpPr>
        <p:spPr>
          <a:xfrm>
            <a:off x="0" y="1010029"/>
            <a:ext cx="12210400" cy="0"/>
          </a:xfrm>
          <a:prstGeom prst="line">
            <a:avLst/>
          </a:prstGeom>
          <a:ln w="38100">
            <a:solidFill>
              <a:srgbClr val="E1110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397887B-8383-5628-0F74-FECA620E220A}"/>
              </a:ext>
            </a:extLst>
          </p:cNvPr>
          <p:cNvSpPr txBox="1"/>
          <p:nvPr/>
        </p:nvSpPr>
        <p:spPr>
          <a:xfrm>
            <a:off x="155926" y="2874184"/>
            <a:ext cx="11877040" cy="1569660"/>
          </a:xfrm>
          <a:prstGeom prst="rect">
            <a:avLst/>
          </a:prstGeom>
          <a:noFill/>
        </p:spPr>
        <p:txBody>
          <a:bodyPr wrap="square" rtlCol="0">
            <a:spAutoFit/>
          </a:bodyPr>
          <a:lstStyle/>
          <a:p>
            <a:pPr algn="ctr"/>
            <a:r>
              <a:rPr lang="en-US" sz="4800" dirty="0">
                <a:ln>
                  <a:solidFill>
                    <a:schemeClr val="bg1">
                      <a:lumMod val="95000"/>
                    </a:schemeClr>
                  </a:solidFill>
                </a:ln>
                <a:solidFill>
                  <a:schemeClr val="tx1">
                    <a:lumMod val="65000"/>
                    <a:lumOff val="35000"/>
                  </a:schemeClr>
                </a:solidFill>
                <a:latin typeface="Aharoni" panose="02010803020104030203" pitchFamily="2" charset="-79"/>
                <a:cs typeface="Aharoni" panose="02010803020104030203" pitchFamily="2" charset="-79"/>
              </a:rPr>
              <a:t>Introducing Presence-Absence Matrices for Large Scale Analyses</a:t>
            </a:r>
            <a:endParaRPr lang="pt-BR" sz="4800" dirty="0">
              <a:ln>
                <a:solidFill>
                  <a:schemeClr val="bg1">
                    <a:lumMod val="95000"/>
                  </a:schemeClr>
                </a:solidFill>
              </a:ln>
              <a:solidFill>
                <a:schemeClr val="tx1">
                  <a:lumMod val="65000"/>
                  <a:lumOff val="35000"/>
                </a:schemeClr>
              </a:solidFill>
              <a:latin typeface="Aharoni" panose="02010803020104030203" pitchFamily="2" charset="-79"/>
              <a:cs typeface="Aharoni" panose="02010803020104030203" pitchFamily="2" charset="-79"/>
            </a:endParaRPr>
          </a:p>
        </p:txBody>
      </p:sp>
      <p:sp>
        <p:nvSpPr>
          <p:cNvPr id="105" name="TextBox 104">
            <a:extLst>
              <a:ext uri="{FF2B5EF4-FFF2-40B4-BE49-F238E27FC236}">
                <a16:creationId xmlns:a16="http://schemas.microsoft.com/office/drawing/2014/main" id="{CC6FC3F6-EF9E-FDAA-B59B-8B7DD2798862}"/>
              </a:ext>
            </a:extLst>
          </p:cNvPr>
          <p:cNvSpPr txBox="1"/>
          <p:nvPr/>
        </p:nvSpPr>
        <p:spPr>
          <a:xfrm>
            <a:off x="155926" y="1394153"/>
            <a:ext cx="11877040" cy="830997"/>
          </a:xfrm>
          <a:prstGeom prst="rect">
            <a:avLst/>
          </a:prstGeom>
          <a:noFill/>
        </p:spPr>
        <p:txBody>
          <a:bodyPr wrap="square" rtlCol="0">
            <a:spAutoFit/>
          </a:bodyPr>
          <a:lstStyle/>
          <a:p>
            <a:pPr algn="ctr"/>
            <a:r>
              <a:rPr lang="en-US" sz="4800" dirty="0">
                <a:ln>
                  <a:solidFill>
                    <a:schemeClr val="bg1">
                      <a:lumMod val="95000"/>
                    </a:schemeClr>
                  </a:solidFill>
                </a:ln>
                <a:solidFill>
                  <a:srgbClr val="E11101"/>
                </a:solidFill>
                <a:latin typeface="Aharoni" panose="02010803020104030203" pitchFamily="2" charset="-79"/>
                <a:cs typeface="Aharoni" panose="02010803020104030203" pitchFamily="2" charset="-79"/>
              </a:rPr>
              <a:t>Webinar 8</a:t>
            </a:r>
            <a:endParaRPr lang="pt-BR" sz="4800" dirty="0">
              <a:ln>
                <a:solidFill>
                  <a:schemeClr val="bg1">
                    <a:lumMod val="95000"/>
                  </a:schemeClr>
                </a:solidFill>
              </a:ln>
              <a:solidFill>
                <a:srgbClr val="E1110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82178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g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9605" y="1078776"/>
            <a:ext cx="6012408" cy="5478912"/>
          </a:xfrm>
          <a:prstGeom prst="rect">
            <a:avLst/>
          </a:prstGeom>
        </p:spPr>
      </p:pic>
      <p:sp>
        <p:nvSpPr>
          <p:cNvPr id="2" name="TextBox 1"/>
          <p:cNvSpPr txBox="1"/>
          <p:nvPr/>
        </p:nvSpPr>
        <p:spPr>
          <a:xfrm>
            <a:off x="4487227" y="156262"/>
            <a:ext cx="2159605" cy="769441"/>
          </a:xfrm>
          <a:prstGeom prst="rect">
            <a:avLst/>
          </a:prstGeom>
          <a:noFill/>
        </p:spPr>
        <p:txBody>
          <a:bodyPr wrap="square" rtlCol="0">
            <a:spAutoFit/>
          </a:bodyPr>
          <a:lstStyle/>
          <a:p>
            <a:pPr algn="ctr"/>
            <a:r>
              <a:rPr lang="en-US" sz="4400" dirty="0">
                <a:solidFill>
                  <a:srgbClr val="0070C0"/>
                </a:solidFill>
              </a:rPr>
              <a:t>Trees</a:t>
            </a:r>
          </a:p>
        </p:txBody>
      </p:sp>
      <p:pic>
        <p:nvPicPr>
          <p:cNvPr id="5" name="Picture 4" descr="Open Tree of Life Avatol Logo v.2 with origin.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8497200" y="156262"/>
            <a:ext cx="3490198" cy="24590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0898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extBox 90">
            <a:extLst>
              <a:ext uri="{FF2B5EF4-FFF2-40B4-BE49-F238E27FC236}">
                <a16:creationId xmlns:a16="http://schemas.microsoft.com/office/drawing/2014/main" id="{A62C383B-AE48-8033-9CF2-FC1E1E250D7C}"/>
              </a:ext>
            </a:extLst>
          </p:cNvPr>
          <p:cNvSpPr txBox="1"/>
          <p:nvPr/>
        </p:nvSpPr>
        <p:spPr>
          <a:xfrm>
            <a:off x="-9088" y="6354856"/>
            <a:ext cx="12210344" cy="499438"/>
          </a:xfrm>
          <a:prstGeom prst="rect">
            <a:avLst/>
          </a:prstGeom>
          <a:solidFill>
            <a:schemeClr val="bg1">
              <a:lumMod val="95000"/>
            </a:schemeClr>
          </a:solidFill>
        </p:spPr>
        <p:txBody>
          <a:bodyPr wrap="square" rtlCol="0">
            <a:spAutoFit/>
          </a:bodyPr>
          <a:lstStyle/>
          <a:p>
            <a:endParaRPr lang="pt-BR" dirty="0"/>
          </a:p>
        </p:txBody>
      </p:sp>
      <p:sp>
        <p:nvSpPr>
          <p:cNvPr id="5" name="TextBox 4">
            <a:extLst>
              <a:ext uri="{FF2B5EF4-FFF2-40B4-BE49-F238E27FC236}">
                <a16:creationId xmlns:a16="http://schemas.microsoft.com/office/drawing/2014/main" id="{C6DD56C3-694B-5538-9446-36BEE6A2BBCD}"/>
              </a:ext>
            </a:extLst>
          </p:cNvPr>
          <p:cNvSpPr txBox="1"/>
          <p:nvPr/>
        </p:nvSpPr>
        <p:spPr>
          <a:xfrm>
            <a:off x="0" y="4189"/>
            <a:ext cx="12192000" cy="1005840"/>
          </a:xfrm>
          <a:prstGeom prst="rect">
            <a:avLst/>
          </a:prstGeom>
          <a:solidFill>
            <a:schemeClr val="bg1">
              <a:lumMod val="95000"/>
            </a:schemeClr>
          </a:solidFill>
        </p:spPr>
        <p:txBody>
          <a:bodyPr wrap="square" rtlCol="0">
            <a:spAutoFit/>
          </a:bodyPr>
          <a:lstStyle/>
          <a:p>
            <a:endParaRPr lang="pt-BR" dirty="0"/>
          </a:p>
        </p:txBody>
      </p:sp>
      <p:grpSp>
        <p:nvGrpSpPr>
          <p:cNvPr id="103" name="Group 102">
            <a:extLst>
              <a:ext uri="{FF2B5EF4-FFF2-40B4-BE49-F238E27FC236}">
                <a16:creationId xmlns:a16="http://schemas.microsoft.com/office/drawing/2014/main" id="{4C7D0A52-ACD4-290B-96D6-3FFC607FD06E}"/>
              </a:ext>
            </a:extLst>
          </p:cNvPr>
          <p:cNvGrpSpPr/>
          <p:nvPr/>
        </p:nvGrpSpPr>
        <p:grpSpPr>
          <a:xfrm>
            <a:off x="10581163" y="333235"/>
            <a:ext cx="698655" cy="523978"/>
            <a:chOff x="10508026" y="87270"/>
            <a:chExt cx="698655" cy="523978"/>
          </a:xfrm>
        </p:grpSpPr>
        <p:sp>
          <p:nvSpPr>
            <p:cNvPr id="14" name="Rectangle 13">
              <a:extLst>
                <a:ext uri="{FF2B5EF4-FFF2-40B4-BE49-F238E27FC236}">
                  <a16:creationId xmlns:a16="http://schemas.microsoft.com/office/drawing/2014/main" id="{9090B215-52B2-E5E9-28F8-334394C0A9AF}"/>
                </a:ext>
              </a:extLst>
            </p:cNvPr>
            <p:cNvSpPr/>
            <p:nvPr/>
          </p:nvSpPr>
          <p:spPr>
            <a:xfrm>
              <a:off x="10698603" y="29901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Rectangle 20">
              <a:extLst>
                <a:ext uri="{FF2B5EF4-FFF2-40B4-BE49-F238E27FC236}">
                  <a16:creationId xmlns:a16="http://schemas.microsoft.com/office/drawing/2014/main" id="{D715393E-0566-2A14-A033-BE0685CCF25D}"/>
                </a:ext>
              </a:extLst>
            </p:cNvPr>
            <p:cNvSpPr/>
            <p:nvPr/>
          </p:nvSpPr>
          <p:spPr>
            <a:xfrm>
              <a:off x="10744322" y="27615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Rectangle 21">
              <a:extLst>
                <a:ext uri="{FF2B5EF4-FFF2-40B4-BE49-F238E27FC236}">
                  <a16:creationId xmlns:a16="http://schemas.microsoft.com/office/drawing/2014/main" id="{5A31F202-07C4-9C35-D883-4A5C9F4E9238}"/>
                </a:ext>
              </a:extLst>
            </p:cNvPr>
            <p:cNvSpPr/>
            <p:nvPr/>
          </p:nvSpPr>
          <p:spPr>
            <a:xfrm>
              <a:off x="10744321" y="32187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ctangle 22">
              <a:extLst>
                <a:ext uri="{FF2B5EF4-FFF2-40B4-BE49-F238E27FC236}">
                  <a16:creationId xmlns:a16="http://schemas.microsoft.com/office/drawing/2014/main" id="{CE0B3671-F393-9692-CBF1-F9C3842D9D96}"/>
                </a:ext>
              </a:extLst>
            </p:cNvPr>
            <p:cNvSpPr/>
            <p:nvPr/>
          </p:nvSpPr>
          <p:spPr>
            <a:xfrm>
              <a:off x="10790040" y="35330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Rectangle 23">
              <a:extLst>
                <a:ext uri="{FF2B5EF4-FFF2-40B4-BE49-F238E27FC236}">
                  <a16:creationId xmlns:a16="http://schemas.microsoft.com/office/drawing/2014/main" id="{7366142B-51C4-040F-CF33-984C08271572}"/>
                </a:ext>
              </a:extLst>
            </p:cNvPr>
            <p:cNvSpPr/>
            <p:nvPr/>
          </p:nvSpPr>
          <p:spPr>
            <a:xfrm>
              <a:off x="10790040" y="30901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ctangle 24">
              <a:extLst>
                <a:ext uri="{FF2B5EF4-FFF2-40B4-BE49-F238E27FC236}">
                  <a16:creationId xmlns:a16="http://schemas.microsoft.com/office/drawing/2014/main" id="{C569A300-30B7-A94C-13F2-6BA29CCBB1C1}"/>
                </a:ext>
              </a:extLst>
            </p:cNvPr>
            <p:cNvSpPr/>
            <p:nvPr/>
          </p:nvSpPr>
          <p:spPr>
            <a:xfrm>
              <a:off x="10835759" y="36759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ctangle 25">
              <a:extLst>
                <a:ext uri="{FF2B5EF4-FFF2-40B4-BE49-F238E27FC236}">
                  <a16:creationId xmlns:a16="http://schemas.microsoft.com/office/drawing/2014/main" id="{E1E172D3-A44E-A508-5AF3-51D020E85978}"/>
                </a:ext>
              </a:extLst>
            </p:cNvPr>
            <p:cNvSpPr/>
            <p:nvPr/>
          </p:nvSpPr>
          <p:spPr>
            <a:xfrm>
              <a:off x="10835758" y="321872"/>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ctangle 26">
              <a:extLst>
                <a:ext uri="{FF2B5EF4-FFF2-40B4-BE49-F238E27FC236}">
                  <a16:creationId xmlns:a16="http://schemas.microsoft.com/office/drawing/2014/main" id="{371E4CE3-D151-B8FC-581F-8F35244DE1EA}"/>
                </a:ext>
              </a:extLst>
            </p:cNvPr>
            <p:cNvSpPr/>
            <p:nvPr/>
          </p:nvSpPr>
          <p:spPr>
            <a:xfrm>
              <a:off x="10882536" y="304884"/>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ctangle 27">
              <a:extLst>
                <a:ext uri="{FF2B5EF4-FFF2-40B4-BE49-F238E27FC236}">
                  <a16:creationId xmlns:a16="http://schemas.microsoft.com/office/drawing/2014/main" id="{D1E3801A-1393-3A16-D790-9E5243303E57}"/>
                </a:ext>
              </a:extLst>
            </p:cNvPr>
            <p:cNvSpPr/>
            <p:nvPr/>
          </p:nvSpPr>
          <p:spPr>
            <a:xfrm>
              <a:off x="10881477" y="35330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Rectangle 28">
              <a:extLst>
                <a:ext uri="{FF2B5EF4-FFF2-40B4-BE49-F238E27FC236}">
                  <a16:creationId xmlns:a16="http://schemas.microsoft.com/office/drawing/2014/main" id="{E67F7EA1-1846-084E-A725-81821F10C599}"/>
                </a:ext>
              </a:extLst>
            </p:cNvPr>
            <p:cNvSpPr/>
            <p:nvPr/>
          </p:nvSpPr>
          <p:spPr>
            <a:xfrm>
              <a:off x="10881477" y="40013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ctangle 29">
              <a:extLst>
                <a:ext uri="{FF2B5EF4-FFF2-40B4-BE49-F238E27FC236}">
                  <a16:creationId xmlns:a16="http://schemas.microsoft.com/office/drawing/2014/main" id="{839263C3-C5CE-712D-1887-CBC276721F23}"/>
                </a:ext>
              </a:extLst>
            </p:cNvPr>
            <p:cNvSpPr/>
            <p:nvPr/>
          </p:nvSpPr>
          <p:spPr>
            <a:xfrm>
              <a:off x="10927192" y="37616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a:extLst>
                <a:ext uri="{FF2B5EF4-FFF2-40B4-BE49-F238E27FC236}">
                  <a16:creationId xmlns:a16="http://schemas.microsoft.com/office/drawing/2014/main" id="{0CB2B545-29C6-845E-1C00-4002E066F730}"/>
                </a:ext>
              </a:extLst>
            </p:cNvPr>
            <p:cNvSpPr/>
            <p:nvPr/>
          </p:nvSpPr>
          <p:spPr>
            <a:xfrm>
              <a:off x="10790039" y="260437"/>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Rectangle 32">
              <a:extLst>
                <a:ext uri="{FF2B5EF4-FFF2-40B4-BE49-F238E27FC236}">
                  <a16:creationId xmlns:a16="http://schemas.microsoft.com/office/drawing/2014/main" id="{8FB5A0F3-62FC-80A3-29AA-8766CC46D459}"/>
                </a:ext>
              </a:extLst>
            </p:cNvPr>
            <p:cNvSpPr/>
            <p:nvPr/>
          </p:nvSpPr>
          <p:spPr>
            <a:xfrm>
              <a:off x="10835757" y="273486"/>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ctangle 33">
              <a:extLst>
                <a:ext uri="{FF2B5EF4-FFF2-40B4-BE49-F238E27FC236}">
                  <a16:creationId xmlns:a16="http://schemas.microsoft.com/office/drawing/2014/main" id="{322841A7-E91D-53E5-FF76-72ED093A5FCD}"/>
                </a:ext>
              </a:extLst>
            </p:cNvPr>
            <p:cNvSpPr/>
            <p:nvPr/>
          </p:nvSpPr>
          <p:spPr>
            <a:xfrm>
              <a:off x="10881476" y="257815"/>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Rectangle 34">
              <a:extLst>
                <a:ext uri="{FF2B5EF4-FFF2-40B4-BE49-F238E27FC236}">
                  <a16:creationId xmlns:a16="http://schemas.microsoft.com/office/drawing/2014/main" id="{43E1447C-DA57-8B8A-A309-6056319BA155}"/>
                </a:ext>
              </a:extLst>
            </p:cNvPr>
            <p:cNvSpPr/>
            <p:nvPr/>
          </p:nvSpPr>
          <p:spPr>
            <a:xfrm>
              <a:off x="10927195" y="233606"/>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Rectangle 35">
              <a:extLst>
                <a:ext uri="{FF2B5EF4-FFF2-40B4-BE49-F238E27FC236}">
                  <a16:creationId xmlns:a16="http://schemas.microsoft.com/office/drawing/2014/main" id="{18FB39D7-C60D-3764-8B88-FD208E99DB8C}"/>
                </a:ext>
              </a:extLst>
            </p:cNvPr>
            <p:cNvSpPr/>
            <p:nvPr/>
          </p:nvSpPr>
          <p:spPr>
            <a:xfrm>
              <a:off x="10927192" y="281183"/>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Rectangle 36">
              <a:extLst>
                <a:ext uri="{FF2B5EF4-FFF2-40B4-BE49-F238E27FC236}">
                  <a16:creationId xmlns:a16="http://schemas.microsoft.com/office/drawing/2014/main" id="{FD0379E1-83E3-D760-D379-1979689F47C9}"/>
                </a:ext>
              </a:extLst>
            </p:cNvPr>
            <p:cNvSpPr/>
            <p:nvPr/>
          </p:nvSpPr>
          <p:spPr>
            <a:xfrm>
              <a:off x="10927192" y="328585"/>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ctangle 37">
              <a:extLst>
                <a:ext uri="{FF2B5EF4-FFF2-40B4-BE49-F238E27FC236}">
                  <a16:creationId xmlns:a16="http://schemas.microsoft.com/office/drawing/2014/main" id="{D588437E-74E9-E7CD-7B52-EB4F8471DF98}"/>
                </a:ext>
              </a:extLst>
            </p:cNvPr>
            <p:cNvSpPr/>
            <p:nvPr/>
          </p:nvSpPr>
          <p:spPr>
            <a:xfrm>
              <a:off x="10927192" y="42299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ctangle 38">
              <a:extLst>
                <a:ext uri="{FF2B5EF4-FFF2-40B4-BE49-F238E27FC236}">
                  <a16:creationId xmlns:a16="http://schemas.microsoft.com/office/drawing/2014/main" id="{C6F1C0B7-5967-DE1B-2720-9C6EEFCBEC6F}"/>
                </a:ext>
              </a:extLst>
            </p:cNvPr>
            <p:cNvSpPr/>
            <p:nvPr/>
          </p:nvSpPr>
          <p:spPr>
            <a:xfrm>
              <a:off x="10790038" y="39759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Rectangle 39">
              <a:extLst>
                <a:ext uri="{FF2B5EF4-FFF2-40B4-BE49-F238E27FC236}">
                  <a16:creationId xmlns:a16="http://schemas.microsoft.com/office/drawing/2014/main" id="{5AA32692-F265-10E8-7330-42BDA56E4477}"/>
                </a:ext>
              </a:extLst>
            </p:cNvPr>
            <p:cNvSpPr/>
            <p:nvPr/>
          </p:nvSpPr>
          <p:spPr>
            <a:xfrm>
              <a:off x="10971848" y="35187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ctangle 40">
              <a:extLst>
                <a:ext uri="{FF2B5EF4-FFF2-40B4-BE49-F238E27FC236}">
                  <a16:creationId xmlns:a16="http://schemas.microsoft.com/office/drawing/2014/main" id="{D4D8CC37-6222-289A-625E-F008FEF0D95B}"/>
                </a:ext>
              </a:extLst>
            </p:cNvPr>
            <p:cNvSpPr/>
            <p:nvPr/>
          </p:nvSpPr>
          <p:spPr>
            <a:xfrm>
              <a:off x="10971847" y="30361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Rectangle 41">
              <a:extLst>
                <a:ext uri="{FF2B5EF4-FFF2-40B4-BE49-F238E27FC236}">
                  <a16:creationId xmlns:a16="http://schemas.microsoft.com/office/drawing/2014/main" id="{30D7C49B-09C7-7533-FF10-89B68E97DA8E}"/>
                </a:ext>
              </a:extLst>
            </p:cNvPr>
            <p:cNvSpPr/>
            <p:nvPr/>
          </p:nvSpPr>
          <p:spPr>
            <a:xfrm>
              <a:off x="10927192" y="185187"/>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ctangle 42">
              <a:extLst>
                <a:ext uri="{FF2B5EF4-FFF2-40B4-BE49-F238E27FC236}">
                  <a16:creationId xmlns:a16="http://schemas.microsoft.com/office/drawing/2014/main" id="{97237E08-5091-1687-AC70-45A31DF931CC}"/>
                </a:ext>
              </a:extLst>
            </p:cNvPr>
            <p:cNvSpPr/>
            <p:nvPr/>
          </p:nvSpPr>
          <p:spPr>
            <a:xfrm>
              <a:off x="10881471" y="208046"/>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Rectangle 43">
              <a:extLst>
                <a:ext uri="{FF2B5EF4-FFF2-40B4-BE49-F238E27FC236}">
                  <a16:creationId xmlns:a16="http://schemas.microsoft.com/office/drawing/2014/main" id="{F5F79E67-9C23-4337-DFC6-5924213864CE}"/>
                </a:ext>
              </a:extLst>
            </p:cNvPr>
            <p:cNvSpPr/>
            <p:nvPr/>
          </p:nvSpPr>
          <p:spPr>
            <a:xfrm>
              <a:off x="10835749" y="22574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ctangle 44">
              <a:extLst>
                <a:ext uri="{FF2B5EF4-FFF2-40B4-BE49-F238E27FC236}">
                  <a16:creationId xmlns:a16="http://schemas.microsoft.com/office/drawing/2014/main" id="{0F736262-B429-6F07-468B-C4AFABFCFD18}"/>
                </a:ext>
              </a:extLst>
            </p:cNvPr>
            <p:cNvSpPr/>
            <p:nvPr/>
          </p:nvSpPr>
          <p:spPr>
            <a:xfrm>
              <a:off x="10788970" y="21205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ctangle 45">
              <a:extLst>
                <a:ext uri="{FF2B5EF4-FFF2-40B4-BE49-F238E27FC236}">
                  <a16:creationId xmlns:a16="http://schemas.microsoft.com/office/drawing/2014/main" id="{A04502ED-A100-B91E-DE45-B3C840B64E2F}"/>
                </a:ext>
              </a:extLst>
            </p:cNvPr>
            <p:cNvSpPr/>
            <p:nvPr/>
          </p:nvSpPr>
          <p:spPr>
            <a:xfrm>
              <a:off x="10971847" y="254401"/>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ctangle 46">
              <a:extLst>
                <a:ext uri="{FF2B5EF4-FFF2-40B4-BE49-F238E27FC236}">
                  <a16:creationId xmlns:a16="http://schemas.microsoft.com/office/drawing/2014/main" id="{AE42E5D0-0880-F405-F6B2-B2190E0FD55F}"/>
                </a:ext>
              </a:extLst>
            </p:cNvPr>
            <p:cNvSpPr/>
            <p:nvPr/>
          </p:nvSpPr>
          <p:spPr>
            <a:xfrm>
              <a:off x="11016503" y="316661"/>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ctangle 47">
              <a:extLst>
                <a:ext uri="{FF2B5EF4-FFF2-40B4-BE49-F238E27FC236}">
                  <a16:creationId xmlns:a16="http://schemas.microsoft.com/office/drawing/2014/main" id="{0C2D1FF7-974A-E7D2-A83D-FC4A072395F1}"/>
                </a:ext>
              </a:extLst>
            </p:cNvPr>
            <p:cNvSpPr/>
            <p:nvPr/>
          </p:nvSpPr>
          <p:spPr>
            <a:xfrm>
              <a:off x="11061158" y="346985"/>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ctangle 48">
              <a:extLst>
                <a:ext uri="{FF2B5EF4-FFF2-40B4-BE49-F238E27FC236}">
                  <a16:creationId xmlns:a16="http://schemas.microsoft.com/office/drawing/2014/main" id="{1BF9C275-DC70-EC1C-C9FC-F52323B3D96E}"/>
                </a:ext>
              </a:extLst>
            </p:cNvPr>
            <p:cNvSpPr/>
            <p:nvPr/>
          </p:nvSpPr>
          <p:spPr>
            <a:xfrm>
              <a:off x="11061157" y="301266"/>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ctangle 49">
              <a:extLst>
                <a:ext uri="{FF2B5EF4-FFF2-40B4-BE49-F238E27FC236}">
                  <a16:creationId xmlns:a16="http://schemas.microsoft.com/office/drawing/2014/main" id="{1E142C0B-F55A-F611-73F0-962A03C2FE2A}"/>
                </a:ext>
              </a:extLst>
            </p:cNvPr>
            <p:cNvSpPr/>
            <p:nvPr/>
          </p:nvSpPr>
          <p:spPr>
            <a:xfrm>
              <a:off x="11110852" y="31799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ctangle 50">
              <a:extLst>
                <a:ext uri="{FF2B5EF4-FFF2-40B4-BE49-F238E27FC236}">
                  <a16:creationId xmlns:a16="http://schemas.microsoft.com/office/drawing/2014/main" id="{9EB091F7-26B7-5C0D-02C5-4CC053BD7BF2}"/>
                </a:ext>
              </a:extLst>
            </p:cNvPr>
            <p:cNvSpPr/>
            <p:nvPr/>
          </p:nvSpPr>
          <p:spPr>
            <a:xfrm>
              <a:off x="11110851" y="27094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ctangle 51">
              <a:extLst>
                <a:ext uri="{FF2B5EF4-FFF2-40B4-BE49-F238E27FC236}">
                  <a16:creationId xmlns:a16="http://schemas.microsoft.com/office/drawing/2014/main" id="{6CD20F63-30AD-2767-9160-8D75663BCF4D}"/>
                </a:ext>
              </a:extLst>
            </p:cNvPr>
            <p:cNvSpPr/>
            <p:nvPr/>
          </p:nvSpPr>
          <p:spPr>
            <a:xfrm>
              <a:off x="11061157" y="254401"/>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ectangle 52">
              <a:extLst>
                <a:ext uri="{FF2B5EF4-FFF2-40B4-BE49-F238E27FC236}">
                  <a16:creationId xmlns:a16="http://schemas.microsoft.com/office/drawing/2014/main" id="{5327321E-1F8C-B6F6-F6B1-1B903F184E9A}"/>
                </a:ext>
              </a:extLst>
            </p:cNvPr>
            <p:cNvSpPr/>
            <p:nvPr/>
          </p:nvSpPr>
          <p:spPr>
            <a:xfrm>
              <a:off x="11157251" y="33187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ctangle 53">
              <a:extLst>
                <a:ext uri="{FF2B5EF4-FFF2-40B4-BE49-F238E27FC236}">
                  <a16:creationId xmlns:a16="http://schemas.microsoft.com/office/drawing/2014/main" id="{E29FA7F5-2D0E-97D9-FFF5-F7341C58BABB}"/>
                </a:ext>
              </a:extLst>
            </p:cNvPr>
            <p:cNvSpPr/>
            <p:nvPr/>
          </p:nvSpPr>
          <p:spPr>
            <a:xfrm>
              <a:off x="11157251" y="285438"/>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ctangle 54">
              <a:extLst>
                <a:ext uri="{FF2B5EF4-FFF2-40B4-BE49-F238E27FC236}">
                  <a16:creationId xmlns:a16="http://schemas.microsoft.com/office/drawing/2014/main" id="{A2BDAE83-4544-7C09-5185-0DCD49486D13}"/>
                </a:ext>
              </a:extLst>
            </p:cNvPr>
            <p:cNvSpPr/>
            <p:nvPr/>
          </p:nvSpPr>
          <p:spPr>
            <a:xfrm>
              <a:off x="11110850" y="222993"/>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Rectangle 55">
              <a:extLst>
                <a:ext uri="{FF2B5EF4-FFF2-40B4-BE49-F238E27FC236}">
                  <a16:creationId xmlns:a16="http://schemas.microsoft.com/office/drawing/2014/main" id="{0E1ACA4D-4D10-F558-8393-535949F1E3FE}"/>
                </a:ext>
              </a:extLst>
            </p:cNvPr>
            <p:cNvSpPr/>
            <p:nvPr/>
          </p:nvSpPr>
          <p:spPr>
            <a:xfrm>
              <a:off x="11016393" y="269129"/>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Rectangle 56">
              <a:extLst>
                <a:ext uri="{FF2B5EF4-FFF2-40B4-BE49-F238E27FC236}">
                  <a16:creationId xmlns:a16="http://schemas.microsoft.com/office/drawing/2014/main" id="{CE04D371-0152-3743-7C84-5AA157DAADC0}"/>
                </a:ext>
              </a:extLst>
            </p:cNvPr>
            <p:cNvSpPr/>
            <p:nvPr/>
          </p:nvSpPr>
          <p:spPr>
            <a:xfrm>
              <a:off x="11062112" y="391373"/>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ctangle 57">
              <a:extLst>
                <a:ext uri="{FF2B5EF4-FFF2-40B4-BE49-F238E27FC236}">
                  <a16:creationId xmlns:a16="http://schemas.microsoft.com/office/drawing/2014/main" id="{C389345F-D66C-D570-A91E-451E1E14CEAF}"/>
                </a:ext>
              </a:extLst>
            </p:cNvPr>
            <p:cNvSpPr/>
            <p:nvPr/>
          </p:nvSpPr>
          <p:spPr>
            <a:xfrm>
              <a:off x="11017243" y="454936"/>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Rectangle 58">
              <a:extLst>
                <a:ext uri="{FF2B5EF4-FFF2-40B4-BE49-F238E27FC236}">
                  <a16:creationId xmlns:a16="http://schemas.microsoft.com/office/drawing/2014/main" id="{78B5DAD8-8958-CAE9-C6BF-96A02E92F3DF}"/>
                </a:ext>
              </a:extLst>
            </p:cNvPr>
            <p:cNvSpPr/>
            <p:nvPr/>
          </p:nvSpPr>
          <p:spPr>
            <a:xfrm>
              <a:off x="11017601" y="409975"/>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Rectangle 59">
              <a:extLst>
                <a:ext uri="{FF2B5EF4-FFF2-40B4-BE49-F238E27FC236}">
                  <a16:creationId xmlns:a16="http://schemas.microsoft.com/office/drawing/2014/main" id="{2258EA91-78B9-9992-70F9-2E0411CE5EB1}"/>
                </a:ext>
              </a:extLst>
            </p:cNvPr>
            <p:cNvSpPr/>
            <p:nvPr/>
          </p:nvSpPr>
          <p:spPr>
            <a:xfrm>
              <a:off x="10835748" y="461453"/>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Rectangle 60">
              <a:extLst>
                <a:ext uri="{FF2B5EF4-FFF2-40B4-BE49-F238E27FC236}">
                  <a16:creationId xmlns:a16="http://schemas.microsoft.com/office/drawing/2014/main" id="{5503C427-A64E-6272-FD70-CABA75CB97BB}"/>
                </a:ext>
              </a:extLst>
            </p:cNvPr>
            <p:cNvSpPr/>
            <p:nvPr/>
          </p:nvSpPr>
          <p:spPr>
            <a:xfrm>
              <a:off x="10927713" y="46982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Rectangle 61">
              <a:extLst>
                <a:ext uri="{FF2B5EF4-FFF2-40B4-BE49-F238E27FC236}">
                  <a16:creationId xmlns:a16="http://schemas.microsoft.com/office/drawing/2014/main" id="{88E3EFE2-BC44-A70A-4695-EA7E28547304}"/>
                </a:ext>
              </a:extLst>
            </p:cNvPr>
            <p:cNvSpPr/>
            <p:nvPr/>
          </p:nvSpPr>
          <p:spPr>
            <a:xfrm>
              <a:off x="10697227" y="385697"/>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3" name="Rectangle 62">
              <a:extLst>
                <a:ext uri="{FF2B5EF4-FFF2-40B4-BE49-F238E27FC236}">
                  <a16:creationId xmlns:a16="http://schemas.microsoft.com/office/drawing/2014/main" id="{215361D5-BEE9-479F-0E12-CFDB0CEBBB49}"/>
                </a:ext>
              </a:extLst>
            </p:cNvPr>
            <p:cNvSpPr/>
            <p:nvPr/>
          </p:nvSpPr>
          <p:spPr>
            <a:xfrm>
              <a:off x="10697298" y="43320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Rectangle 63">
              <a:extLst>
                <a:ext uri="{FF2B5EF4-FFF2-40B4-BE49-F238E27FC236}">
                  <a16:creationId xmlns:a16="http://schemas.microsoft.com/office/drawing/2014/main" id="{2F6C1A81-F2CA-302F-3C97-A5594DD7BF60}"/>
                </a:ext>
              </a:extLst>
            </p:cNvPr>
            <p:cNvSpPr/>
            <p:nvPr/>
          </p:nvSpPr>
          <p:spPr>
            <a:xfrm>
              <a:off x="10744165" y="464083"/>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Rectangle 64">
              <a:extLst>
                <a:ext uri="{FF2B5EF4-FFF2-40B4-BE49-F238E27FC236}">
                  <a16:creationId xmlns:a16="http://schemas.microsoft.com/office/drawing/2014/main" id="{DAF0A12A-15C9-31F4-55FD-1975EAC77D1F}"/>
                </a:ext>
              </a:extLst>
            </p:cNvPr>
            <p:cNvSpPr/>
            <p:nvPr/>
          </p:nvSpPr>
          <p:spPr>
            <a:xfrm>
              <a:off x="10971843" y="44122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6" name="Rectangle 65">
              <a:extLst>
                <a:ext uri="{FF2B5EF4-FFF2-40B4-BE49-F238E27FC236}">
                  <a16:creationId xmlns:a16="http://schemas.microsoft.com/office/drawing/2014/main" id="{AE7A1B59-70E7-6A3D-F122-D9CE054DD237}"/>
                </a:ext>
              </a:extLst>
            </p:cNvPr>
            <p:cNvSpPr/>
            <p:nvPr/>
          </p:nvSpPr>
          <p:spPr>
            <a:xfrm>
              <a:off x="11110849" y="358819"/>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7" name="Rectangle 66">
              <a:extLst>
                <a:ext uri="{FF2B5EF4-FFF2-40B4-BE49-F238E27FC236}">
                  <a16:creationId xmlns:a16="http://schemas.microsoft.com/office/drawing/2014/main" id="{E41B0E0E-8098-B748-A704-AF6161D043D9}"/>
                </a:ext>
              </a:extLst>
            </p:cNvPr>
            <p:cNvSpPr/>
            <p:nvPr/>
          </p:nvSpPr>
          <p:spPr>
            <a:xfrm>
              <a:off x="10790557" y="441286"/>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8" name="Rectangle 67">
              <a:extLst>
                <a:ext uri="{FF2B5EF4-FFF2-40B4-BE49-F238E27FC236}">
                  <a16:creationId xmlns:a16="http://schemas.microsoft.com/office/drawing/2014/main" id="{8AE1464F-45C2-AA35-595C-829132F306A6}"/>
                </a:ext>
              </a:extLst>
            </p:cNvPr>
            <p:cNvSpPr/>
            <p:nvPr/>
          </p:nvSpPr>
          <p:spPr>
            <a:xfrm>
              <a:off x="10881454" y="44236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9" name="Rectangle 68">
              <a:extLst>
                <a:ext uri="{FF2B5EF4-FFF2-40B4-BE49-F238E27FC236}">
                  <a16:creationId xmlns:a16="http://schemas.microsoft.com/office/drawing/2014/main" id="{52B01EDD-8501-FBB3-E1ED-605400411B3C}"/>
                </a:ext>
              </a:extLst>
            </p:cNvPr>
            <p:cNvSpPr/>
            <p:nvPr/>
          </p:nvSpPr>
          <p:spPr>
            <a:xfrm>
              <a:off x="11017242" y="365586"/>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Rectangle 69">
              <a:extLst>
                <a:ext uri="{FF2B5EF4-FFF2-40B4-BE49-F238E27FC236}">
                  <a16:creationId xmlns:a16="http://schemas.microsoft.com/office/drawing/2014/main" id="{434F0006-784C-9B20-13EE-C3B10924B49B}"/>
                </a:ext>
              </a:extLst>
            </p:cNvPr>
            <p:cNvSpPr/>
            <p:nvPr/>
          </p:nvSpPr>
          <p:spPr>
            <a:xfrm>
              <a:off x="10971844" y="397592"/>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Rectangle 70">
              <a:extLst>
                <a:ext uri="{FF2B5EF4-FFF2-40B4-BE49-F238E27FC236}">
                  <a16:creationId xmlns:a16="http://schemas.microsoft.com/office/drawing/2014/main" id="{CAABAEA7-D9B6-26E3-0111-6BCDBED6583B}"/>
                </a:ext>
              </a:extLst>
            </p:cNvPr>
            <p:cNvSpPr/>
            <p:nvPr/>
          </p:nvSpPr>
          <p:spPr>
            <a:xfrm>
              <a:off x="10836752" y="415673"/>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 name="Rectangle 71">
              <a:extLst>
                <a:ext uri="{FF2B5EF4-FFF2-40B4-BE49-F238E27FC236}">
                  <a16:creationId xmlns:a16="http://schemas.microsoft.com/office/drawing/2014/main" id="{B71885B2-E58D-BD1A-D3FF-786D8EB8737E}"/>
                </a:ext>
              </a:extLst>
            </p:cNvPr>
            <p:cNvSpPr/>
            <p:nvPr/>
          </p:nvSpPr>
          <p:spPr>
            <a:xfrm>
              <a:off x="10745319" y="371088"/>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 name="Rectangle 72">
              <a:extLst>
                <a:ext uri="{FF2B5EF4-FFF2-40B4-BE49-F238E27FC236}">
                  <a16:creationId xmlns:a16="http://schemas.microsoft.com/office/drawing/2014/main" id="{839A5F5C-942D-E4AA-521F-D3AACD09694E}"/>
                </a:ext>
              </a:extLst>
            </p:cNvPr>
            <p:cNvSpPr/>
            <p:nvPr/>
          </p:nvSpPr>
          <p:spPr>
            <a:xfrm>
              <a:off x="10697604" y="344731"/>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4" name="Rectangle 73">
              <a:extLst>
                <a:ext uri="{FF2B5EF4-FFF2-40B4-BE49-F238E27FC236}">
                  <a16:creationId xmlns:a16="http://schemas.microsoft.com/office/drawing/2014/main" id="{9AA97F4F-5FBF-2EE2-6FA3-8E5B21930C3B}"/>
                </a:ext>
              </a:extLst>
            </p:cNvPr>
            <p:cNvSpPr/>
            <p:nvPr/>
          </p:nvSpPr>
          <p:spPr>
            <a:xfrm>
              <a:off x="10743323" y="418365"/>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5" name="Rectangle 74">
              <a:extLst>
                <a:ext uri="{FF2B5EF4-FFF2-40B4-BE49-F238E27FC236}">
                  <a16:creationId xmlns:a16="http://schemas.microsoft.com/office/drawing/2014/main" id="{9E0E535C-9711-8FCF-D5EC-8C9804594CB5}"/>
                </a:ext>
              </a:extLst>
            </p:cNvPr>
            <p:cNvSpPr/>
            <p:nvPr/>
          </p:nvSpPr>
          <p:spPr>
            <a:xfrm>
              <a:off x="10648490" y="43456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Rectangle 75">
              <a:extLst>
                <a:ext uri="{FF2B5EF4-FFF2-40B4-BE49-F238E27FC236}">
                  <a16:creationId xmlns:a16="http://schemas.microsoft.com/office/drawing/2014/main" id="{2988353F-7906-0A86-0AD5-7B5639DF9A88}"/>
                </a:ext>
              </a:extLst>
            </p:cNvPr>
            <p:cNvSpPr/>
            <p:nvPr/>
          </p:nvSpPr>
          <p:spPr>
            <a:xfrm>
              <a:off x="10697226" y="478922"/>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7" name="Rectangle 76">
              <a:extLst>
                <a:ext uri="{FF2B5EF4-FFF2-40B4-BE49-F238E27FC236}">
                  <a16:creationId xmlns:a16="http://schemas.microsoft.com/office/drawing/2014/main" id="{D77C10BF-C823-EDC3-C941-2AEB40397EBC}"/>
                </a:ext>
              </a:extLst>
            </p:cNvPr>
            <p:cNvSpPr/>
            <p:nvPr/>
          </p:nvSpPr>
          <p:spPr>
            <a:xfrm>
              <a:off x="10648490" y="482071"/>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Rectangle 77">
              <a:extLst>
                <a:ext uri="{FF2B5EF4-FFF2-40B4-BE49-F238E27FC236}">
                  <a16:creationId xmlns:a16="http://schemas.microsoft.com/office/drawing/2014/main" id="{459BF7D6-53DA-47CD-BCE9-A96BC3E77C6E}"/>
                </a:ext>
              </a:extLst>
            </p:cNvPr>
            <p:cNvSpPr/>
            <p:nvPr/>
          </p:nvSpPr>
          <p:spPr>
            <a:xfrm>
              <a:off x="10602658" y="49663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ctangle 78">
              <a:extLst>
                <a:ext uri="{FF2B5EF4-FFF2-40B4-BE49-F238E27FC236}">
                  <a16:creationId xmlns:a16="http://schemas.microsoft.com/office/drawing/2014/main" id="{3EE942DE-5A82-B6DC-638D-53466EFE5FD3}"/>
                </a:ext>
              </a:extLst>
            </p:cNvPr>
            <p:cNvSpPr/>
            <p:nvPr/>
          </p:nvSpPr>
          <p:spPr>
            <a:xfrm>
              <a:off x="10648660" y="529578"/>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ctangle 79">
              <a:extLst>
                <a:ext uri="{FF2B5EF4-FFF2-40B4-BE49-F238E27FC236}">
                  <a16:creationId xmlns:a16="http://schemas.microsoft.com/office/drawing/2014/main" id="{43200CF4-923D-90B8-698A-F004B9A2EB52}"/>
                </a:ext>
              </a:extLst>
            </p:cNvPr>
            <p:cNvSpPr/>
            <p:nvPr/>
          </p:nvSpPr>
          <p:spPr>
            <a:xfrm>
              <a:off x="10974752" y="21528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ctangle 80">
              <a:extLst>
                <a:ext uri="{FF2B5EF4-FFF2-40B4-BE49-F238E27FC236}">
                  <a16:creationId xmlns:a16="http://schemas.microsoft.com/office/drawing/2014/main" id="{247547F9-4998-77E2-BB05-655FB47BD13C}"/>
                </a:ext>
              </a:extLst>
            </p:cNvPr>
            <p:cNvSpPr/>
            <p:nvPr/>
          </p:nvSpPr>
          <p:spPr>
            <a:xfrm>
              <a:off x="11019939" y="2215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ctangle 81">
              <a:extLst>
                <a:ext uri="{FF2B5EF4-FFF2-40B4-BE49-F238E27FC236}">
                  <a16:creationId xmlns:a16="http://schemas.microsoft.com/office/drawing/2014/main" id="{45DD6065-DDB1-D54D-ED6E-19BFC5E30585}"/>
                </a:ext>
              </a:extLst>
            </p:cNvPr>
            <p:cNvSpPr/>
            <p:nvPr/>
          </p:nvSpPr>
          <p:spPr>
            <a:xfrm>
              <a:off x="11064062" y="20767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ctangle 82">
              <a:extLst>
                <a:ext uri="{FF2B5EF4-FFF2-40B4-BE49-F238E27FC236}">
                  <a16:creationId xmlns:a16="http://schemas.microsoft.com/office/drawing/2014/main" id="{E3E1D7EA-52CB-4E12-344A-25F995058232}"/>
                </a:ext>
              </a:extLst>
            </p:cNvPr>
            <p:cNvSpPr/>
            <p:nvPr/>
          </p:nvSpPr>
          <p:spPr>
            <a:xfrm>
              <a:off x="11021922" y="17397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ctangle 83">
              <a:extLst>
                <a:ext uri="{FF2B5EF4-FFF2-40B4-BE49-F238E27FC236}">
                  <a16:creationId xmlns:a16="http://schemas.microsoft.com/office/drawing/2014/main" id="{B0DF2C56-DBE8-B6B0-AABF-72E94FAF246A}"/>
                </a:ext>
              </a:extLst>
            </p:cNvPr>
            <p:cNvSpPr/>
            <p:nvPr/>
          </p:nvSpPr>
          <p:spPr>
            <a:xfrm>
              <a:off x="10975816" y="166569"/>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ctangle 84">
              <a:extLst>
                <a:ext uri="{FF2B5EF4-FFF2-40B4-BE49-F238E27FC236}">
                  <a16:creationId xmlns:a16="http://schemas.microsoft.com/office/drawing/2014/main" id="{8261E397-6D89-06A5-EC6A-73CD438CF1F3}"/>
                </a:ext>
              </a:extLst>
            </p:cNvPr>
            <p:cNvSpPr/>
            <p:nvPr/>
          </p:nvSpPr>
          <p:spPr>
            <a:xfrm>
              <a:off x="11066967" y="17011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ctangle 85">
              <a:extLst>
                <a:ext uri="{FF2B5EF4-FFF2-40B4-BE49-F238E27FC236}">
                  <a16:creationId xmlns:a16="http://schemas.microsoft.com/office/drawing/2014/main" id="{3DEEF76D-9B3A-5C2D-63F2-20F0EE6C157E}"/>
                </a:ext>
              </a:extLst>
            </p:cNvPr>
            <p:cNvSpPr/>
            <p:nvPr/>
          </p:nvSpPr>
          <p:spPr>
            <a:xfrm>
              <a:off x="11110848" y="1795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ctangle 86">
              <a:extLst>
                <a:ext uri="{FF2B5EF4-FFF2-40B4-BE49-F238E27FC236}">
                  <a16:creationId xmlns:a16="http://schemas.microsoft.com/office/drawing/2014/main" id="{D16D4823-43C3-B0DA-DD7C-E00498D8B45A}"/>
                </a:ext>
              </a:extLst>
            </p:cNvPr>
            <p:cNvSpPr/>
            <p:nvPr/>
          </p:nvSpPr>
          <p:spPr>
            <a:xfrm>
              <a:off x="11110847" y="13157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ctangle 87">
              <a:extLst>
                <a:ext uri="{FF2B5EF4-FFF2-40B4-BE49-F238E27FC236}">
                  <a16:creationId xmlns:a16="http://schemas.microsoft.com/office/drawing/2014/main" id="{4E4C1B5D-940F-D557-34A8-D34CC94FE5F9}"/>
                </a:ext>
              </a:extLst>
            </p:cNvPr>
            <p:cNvSpPr/>
            <p:nvPr/>
          </p:nvSpPr>
          <p:spPr>
            <a:xfrm>
              <a:off x="11068028" y="123706"/>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9" name="Rectangle 88">
              <a:extLst>
                <a:ext uri="{FF2B5EF4-FFF2-40B4-BE49-F238E27FC236}">
                  <a16:creationId xmlns:a16="http://schemas.microsoft.com/office/drawing/2014/main" id="{A727886F-B9FE-4C5C-C005-41F307CE151D}"/>
                </a:ext>
              </a:extLst>
            </p:cNvPr>
            <p:cNvSpPr/>
            <p:nvPr/>
          </p:nvSpPr>
          <p:spPr>
            <a:xfrm>
              <a:off x="10744049" y="50640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ctangle 89">
              <a:extLst>
                <a:ext uri="{FF2B5EF4-FFF2-40B4-BE49-F238E27FC236}">
                  <a16:creationId xmlns:a16="http://schemas.microsoft.com/office/drawing/2014/main" id="{1D7EF634-63AF-3B6C-962D-831648A08CEB}"/>
                </a:ext>
              </a:extLst>
            </p:cNvPr>
            <p:cNvSpPr/>
            <p:nvPr/>
          </p:nvSpPr>
          <p:spPr>
            <a:xfrm>
              <a:off x="10791851" y="48688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ctangle 91">
              <a:extLst>
                <a:ext uri="{FF2B5EF4-FFF2-40B4-BE49-F238E27FC236}">
                  <a16:creationId xmlns:a16="http://schemas.microsoft.com/office/drawing/2014/main" id="{5219193B-9F30-4B09-735C-109B64683CC3}"/>
                </a:ext>
              </a:extLst>
            </p:cNvPr>
            <p:cNvSpPr/>
            <p:nvPr/>
          </p:nvSpPr>
          <p:spPr>
            <a:xfrm>
              <a:off x="10603762" y="54267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ctangle 92">
              <a:extLst>
                <a:ext uri="{FF2B5EF4-FFF2-40B4-BE49-F238E27FC236}">
                  <a16:creationId xmlns:a16="http://schemas.microsoft.com/office/drawing/2014/main" id="{8474516D-29D2-FD31-1534-655C73972DE6}"/>
                </a:ext>
              </a:extLst>
            </p:cNvPr>
            <p:cNvSpPr/>
            <p:nvPr/>
          </p:nvSpPr>
          <p:spPr>
            <a:xfrm>
              <a:off x="10554935" y="52114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ctangle 93">
              <a:extLst>
                <a:ext uri="{FF2B5EF4-FFF2-40B4-BE49-F238E27FC236}">
                  <a16:creationId xmlns:a16="http://schemas.microsoft.com/office/drawing/2014/main" id="{E5F442F5-C0DE-6DAD-B696-05F3E7A60780}"/>
                </a:ext>
              </a:extLst>
            </p:cNvPr>
            <p:cNvSpPr/>
            <p:nvPr/>
          </p:nvSpPr>
          <p:spPr>
            <a:xfrm>
              <a:off x="10554934" y="56552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ctangle 94">
              <a:extLst>
                <a:ext uri="{FF2B5EF4-FFF2-40B4-BE49-F238E27FC236}">
                  <a16:creationId xmlns:a16="http://schemas.microsoft.com/office/drawing/2014/main" id="{FDBB998B-E6C0-2DAB-F1EE-05C10B364063}"/>
                </a:ext>
              </a:extLst>
            </p:cNvPr>
            <p:cNvSpPr/>
            <p:nvPr/>
          </p:nvSpPr>
          <p:spPr>
            <a:xfrm>
              <a:off x="10508026" y="54553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ctangle 95">
              <a:extLst>
                <a:ext uri="{FF2B5EF4-FFF2-40B4-BE49-F238E27FC236}">
                  <a16:creationId xmlns:a16="http://schemas.microsoft.com/office/drawing/2014/main" id="{C86F8535-E583-734C-DE8B-284F687A7025}"/>
                </a:ext>
              </a:extLst>
            </p:cNvPr>
            <p:cNvSpPr/>
            <p:nvPr/>
          </p:nvSpPr>
          <p:spPr>
            <a:xfrm>
              <a:off x="10695313" y="52267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ctangle 96">
              <a:extLst>
                <a:ext uri="{FF2B5EF4-FFF2-40B4-BE49-F238E27FC236}">
                  <a16:creationId xmlns:a16="http://schemas.microsoft.com/office/drawing/2014/main" id="{6947B126-92B0-AC68-81B2-C93C2B15C3DC}"/>
                </a:ext>
              </a:extLst>
            </p:cNvPr>
            <p:cNvSpPr/>
            <p:nvPr/>
          </p:nvSpPr>
          <p:spPr>
            <a:xfrm>
              <a:off x="11157248" y="379440"/>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8" name="Rectangle 97">
              <a:extLst>
                <a:ext uri="{FF2B5EF4-FFF2-40B4-BE49-F238E27FC236}">
                  <a16:creationId xmlns:a16="http://schemas.microsoft.com/office/drawing/2014/main" id="{BCDE2DDF-39EB-483E-32AD-C412E6F9BC74}"/>
                </a:ext>
              </a:extLst>
            </p:cNvPr>
            <p:cNvSpPr/>
            <p:nvPr/>
          </p:nvSpPr>
          <p:spPr>
            <a:xfrm>
              <a:off x="11159589" y="2386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9" name="Rectangle 98">
              <a:extLst>
                <a:ext uri="{FF2B5EF4-FFF2-40B4-BE49-F238E27FC236}">
                  <a16:creationId xmlns:a16="http://schemas.microsoft.com/office/drawing/2014/main" id="{A6348CE3-FFAA-440E-73E7-01DB54ECE450}"/>
                </a:ext>
              </a:extLst>
            </p:cNvPr>
            <p:cNvSpPr/>
            <p:nvPr/>
          </p:nvSpPr>
          <p:spPr>
            <a:xfrm>
              <a:off x="11157732" y="19387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0" name="Rectangle 99">
              <a:extLst>
                <a:ext uri="{FF2B5EF4-FFF2-40B4-BE49-F238E27FC236}">
                  <a16:creationId xmlns:a16="http://schemas.microsoft.com/office/drawing/2014/main" id="{DD49B971-BD88-0D0A-3A22-92C7F69A96D5}"/>
                </a:ext>
              </a:extLst>
            </p:cNvPr>
            <p:cNvSpPr/>
            <p:nvPr/>
          </p:nvSpPr>
          <p:spPr>
            <a:xfrm>
              <a:off x="11159253" y="15051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Rectangle 100">
              <a:extLst>
                <a:ext uri="{FF2B5EF4-FFF2-40B4-BE49-F238E27FC236}">
                  <a16:creationId xmlns:a16="http://schemas.microsoft.com/office/drawing/2014/main" id="{63AC9170-EC94-61BB-28DA-981191B2A31F}"/>
                </a:ext>
              </a:extLst>
            </p:cNvPr>
            <p:cNvSpPr/>
            <p:nvPr/>
          </p:nvSpPr>
          <p:spPr>
            <a:xfrm>
              <a:off x="11160962" y="10700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Rectangle 101">
              <a:extLst>
                <a:ext uri="{FF2B5EF4-FFF2-40B4-BE49-F238E27FC236}">
                  <a16:creationId xmlns:a16="http://schemas.microsoft.com/office/drawing/2014/main" id="{72DA5F27-5349-28AA-2212-76CA72071B66}"/>
                </a:ext>
              </a:extLst>
            </p:cNvPr>
            <p:cNvSpPr/>
            <p:nvPr/>
          </p:nvSpPr>
          <p:spPr>
            <a:xfrm>
              <a:off x="11113747" y="8727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04" name="TextBox 103">
            <a:extLst>
              <a:ext uri="{FF2B5EF4-FFF2-40B4-BE49-F238E27FC236}">
                <a16:creationId xmlns:a16="http://schemas.microsoft.com/office/drawing/2014/main" id="{C4FA35D1-63EF-E7F0-2FEC-20545C912227}"/>
              </a:ext>
            </a:extLst>
          </p:cNvPr>
          <p:cNvSpPr txBox="1"/>
          <p:nvPr/>
        </p:nvSpPr>
        <p:spPr>
          <a:xfrm>
            <a:off x="9817479" y="241281"/>
            <a:ext cx="2354446" cy="707886"/>
          </a:xfrm>
          <a:prstGeom prst="rect">
            <a:avLst/>
          </a:prstGeom>
          <a:noFill/>
          <a:ln>
            <a:noFill/>
          </a:ln>
        </p:spPr>
        <p:txBody>
          <a:bodyPr wrap="square" rtlCol="0">
            <a:spAutoFit/>
          </a:bodyPr>
          <a:lstStyle/>
          <a:p>
            <a:r>
              <a:rPr lang="pt-BR" sz="4000" dirty="0">
                <a:ln>
                  <a:solidFill>
                    <a:schemeClr val="accent4">
                      <a:lumMod val="75000"/>
                    </a:schemeClr>
                  </a:solidFill>
                </a:ln>
                <a:solidFill>
                  <a:schemeClr val="accent4"/>
                </a:solidFill>
                <a:latin typeface="Aharoni" panose="02010803020104030203" pitchFamily="2" charset="-79"/>
                <a:cs typeface="Aharoni" panose="02010803020104030203" pitchFamily="2" charset="-79"/>
              </a:rPr>
              <a:t>Biota</a:t>
            </a:r>
            <a:r>
              <a:rPr lang="pt-BR" sz="4000" dirty="0">
                <a:ln>
                  <a:solidFill>
                    <a:srgbClr val="0070C0"/>
                  </a:solidFill>
                </a:ln>
                <a:solidFill>
                  <a:srgbClr val="00B0F0"/>
                </a:solidFill>
                <a:latin typeface="Aharoni" panose="02010803020104030203" pitchFamily="2" charset="-79"/>
                <a:cs typeface="Aharoni" panose="02010803020104030203" pitchFamily="2" charset="-79"/>
              </a:rPr>
              <a:t>Phy</a:t>
            </a:r>
          </a:p>
        </p:txBody>
      </p:sp>
      <p:sp>
        <p:nvSpPr>
          <p:cNvPr id="110" name="Diagonal Stripe 109">
            <a:extLst>
              <a:ext uri="{FF2B5EF4-FFF2-40B4-BE49-F238E27FC236}">
                <a16:creationId xmlns:a16="http://schemas.microsoft.com/office/drawing/2014/main" id="{00371B63-E8F9-65B3-901A-36FAC4396286}"/>
              </a:ext>
            </a:extLst>
          </p:cNvPr>
          <p:cNvSpPr/>
          <p:nvPr/>
        </p:nvSpPr>
        <p:spPr>
          <a:xfrm rot="9634976">
            <a:off x="11891684" y="551970"/>
            <a:ext cx="282564" cy="265833"/>
          </a:xfrm>
          <a:prstGeom prst="diagStripe">
            <a:avLst>
              <a:gd name="adj" fmla="val 92636"/>
            </a:avLst>
          </a:prstGeom>
          <a:solidFill>
            <a:srgbClr val="E11101"/>
          </a:solidFill>
          <a:ln>
            <a:solidFill>
              <a:srgbClr val="E11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12" name="Diagonal Stripe 111">
            <a:extLst>
              <a:ext uri="{FF2B5EF4-FFF2-40B4-BE49-F238E27FC236}">
                <a16:creationId xmlns:a16="http://schemas.microsoft.com/office/drawing/2014/main" id="{5700BB48-80A5-C20E-B50B-593219737C13}"/>
              </a:ext>
            </a:extLst>
          </p:cNvPr>
          <p:cNvSpPr/>
          <p:nvPr/>
        </p:nvSpPr>
        <p:spPr>
          <a:xfrm rot="18842577">
            <a:off x="9747324" y="434920"/>
            <a:ext cx="282564" cy="265833"/>
          </a:xfrm>
          <a:prstGeom prst="diagStripe">
            <a:avLst>
              <a:gd name="adj" fmla="val 92636"/>
            </a:avLst>
          </a:prstGeom>
          <a:solidFill>
            <a:srgbClr val="E11101"/>
          </a:solidFill>
          <a:ln>
            <a:solidFill>
              <a:srgbClr val="E11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cxnSp>
        <p:nvCxnSpPr>
          <p:cNvPr id="114" name="Straight Connector 113">
            <a:extLst>
              <a:ext uri="{FF2B5EF4-FFF2-40B4-BE49-F238E27FC236}">
                <a16:creationId xmlns:a16="http://schemas.microsoft.com/office/drawing/2014/main" id="{CCC73027-A282-9614-917F-90D3341D2A4D}"/>
              </a:ext>
            </a:extLst>
          </p:cNvPr>
          <p:cNvCxnSpPr>
            <a:cxnSpLocks/>
          </p:cNvCxnSpPr>
          <p:nvPr/>
        </p:nvCxnSpPr>
        <p:spPr>
          <a:xfrm>
            <a:off x="0" y="1010029"/>
            <a:ext cx="12210400" cy="0"/>
          </a:xfrm>
          <a:prstGeom prst="line">
            <a:avLst/>
          </a:prstGeom>
          <a:ln w="38100">
            <a:solidFill>
              <a:srgbClr val="E11101"/>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80AC8957-EF99-FB10-A668-A074513DFB81}"/>
              </a:ext>
            </a:extLst>
          </p:cNvPr>
          <p:cNvSpPr>
            <a:spLocks noGrp="1"/>
          </p:cNvSpPr>
          <p:nvPr>
            <p:ph type="sldNum" sz="quarter" idx="12"/>
          </p:nvPr>
        </p:nvSpPr>
        <p:spPr/>
        <p:txBody>
          <a:bodyPr/>
          <a:lstStyle/>
          <a:p>
            <a:fld id="{F82A09A3-C412-4A54-B77C-B6A9426666EF}" type="slidenum">
              <a:rPr lang="pt-BR" sz="1800" smtClean="0">
                <a:solidFill>
                  <a:srgbClr val="E11101"/>
                </a:solidFill>
              </a:rPr>
              <a:t>40</a:t>
            </a:fld>
            <a:endParaRPr lang="pt-BR" sz="1800" dirty="0">
              <a:solidFill>
                <a:srgbClr val="E11101"/>
              </a:solidFill>
            </a:endParaRPr>
          </a:p>
        </p:txBody>
      </p:sp>
      <p:cxnSp>
        <p:nvCxnSpPr>
          <p:cNvPr id="105" name="Straight Connector 104">
            <a:extLst>
              <a:ext uri="{FF2B5EF4-FFF2-40B4-BE49-F238E27FC236}">
                <a16:creationId xmlns:a16="http://schemas.microsoft.com/office/drawing/2014/main" id="{D8F425F4-8175-91BC-DD92-D40628303B83}"/>
              </a:ext>
            </a:extLst>
          </p:cNvPr>
          <p:cNvCxnSpPr>
            <a:cxnSpLocks/>
          </p:cNvCxnSpPr>
          <p:nvPr/>
        </p:nvCxnSpPr>
        <p:spPr>
          <a:xfrm>
            <a:off x="0" y="6336568"/>
            <a:ext cx="12210400" cy="0"/>
          </a:xfrm>
          <a:prstGeom prst="line">
            <a:avLst/>
          </a:prstGeom>
          <a:ln w="38100">
            <a:solidFill>
              <a:srgbClr val="E11101"/>
            </a:solidFill>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18701618-8CDF-239A-CD39-F1AF678D7905}"/>
              </a:ext>
            </a:extLst>
          </p:cNvPr>
          <p:cNvSpPr txBox="1"/>
          <p:nvPr/>
        </p:nvSpPr>
        <p:spPr>
          <a:xfrm>
            <a:off x="309513" y="136622"/>
            <a:ext cx="9294179" cy="769441"/>
          </a:xfrm>
          <a:prstGeom prst="rect">
            <a:avLst/>
          </a:prstGeom>
          <a:noFill/>
        </p:spPr>
        <p:txBody>
          <a:bodyPr wrap="square" rtlCol="0">
            <a:spAutoFit/>
          </a:bodyPr>
          <a:lstStyle/>
          <a:p>
            <a:r>
              <a:rPr lang="en-US" sz="4400" dirty="0">
                <a:ln>
                  <a:solidFill>
                    <a:schemeClr val="bg1">
                      <a:lumMod val="95000"/>
                    </a:schemeClr>
                  </a:solidFill>
                </a:ln>
                <a:solidFill>
                  <a:srgbClr val="E11101"/>
                </a:solidFill>
                <a:latin typeface="Aharoni" panose="02010803020104030203" pitchFamily="2" charset="-79"/>
                <a:cs typeface="Aharoni" panose="02010803020104030203" pitchFamily="2" charset="-79"/>
              </a:rPr>
              <a:t>Goals</a:t>
            </a:r>
            <a:endParaRPr lang="pt-BR" sz="4400" dirty="0">
              <a:ln>
                <a:solidFill>
                  <a:schemeClr val="bg1">
                    <a:lumMod val="95000"/>
                  </a:schemeClr>
                </a:solidFill>
              </a:ln>
              <a:solidFill>
                <a:srgbClr val="E11101"/>
              </a:solidFill>
              <a:latin typeface="Aharoni" panose="02010803020104030203" pitchFamily="2" charset="-79"/>
              <a:cs typeface="Aharoni" panose="02010803020104030203" pitchFamily="2" charset="-79"/>
            </a:endParaRPr>
          </a:p>
        </p:txBody>
      </p:sp>
      <p:sp>
        <p:nvSpPr>
          <p:cNvPr id="108" name="TextBox 107">
            <a:extLst>
              <a:ext uri="{FF2B5EF4-FFF2-40B4-BE49-F238E27FC236}">
                <a16:creationId xmlns:a16="http://schemas.microsoft.com/office/drawing/2014/main" id="{1BFA8BC4-11D7-4D21-DD6B-29E66962CC54}"/>
              </a:ext>
            </a:extLst>
          </p:cNvPr>
          <p:cNvSpPr txBox="1"/>
          <p:nvPr/>
        </p:nvSpPr>
        <p:spPr>
          <a:xfrm>
            <a:off x="309514" y="1565292"/>
            <a:ext cx="11591372" cy="1331134"/>
          </a:xfrm>
          <a:prstGeom prst="rect">
            <a:avLst/>
          </a:prstGeom>
          <a:noFill/>
        </p:spPr>
        <p:txBody>
          <a:bodyPr wrap="square" rtlCol="0">
            <a:spAutoFit/>
          </a:bodyPr>
          <a:lstStyle/>
          <a:p>
            <a:pPr>
              <a:lnSpc>
                <a:spcPct val="150000"/>
              </a:lnSpc>
            </a:pPr>
            <a:endParaRPr lang="en-US" sz="2800" dirty="0">
              <a:solidFill>
                <a:schemeClr val="tx1">
                  <a:lumMod val="65000"/>
                  <a:lumOff val="35000"/>
                </a:schemeClr>
              </a:solidFill>
              <a:latin typeface="Aharoni" panose="02010803020104030203" pitchFamily="2" charset="-79"/>
              <a:cs typeface="Aharoni" panose="02010803020104030203" pitchFamily="2" charset="-79"/>
            </a:endParaRPr>
          </a:p>
          <a:p>
            <a:pPr>
              <a:lnSpc>
                <a:spcPct val="150000"/>
              </a:lnSpc>
            </a:pPr>
            <a:endParaRPr lang="en-US" sz="2800" dirty="0">
              <a:solidFill>
                <a:schemeClr val="tx1">
                  <a:lumMod val="65000"/>
                  <a:lumOff val="35000"/>
                </a:schemeClr>
              </a:solidFill>
              <a:latin typeface="Aharoni" panose="02010803020104030203" pitchFamily="2" charset="-79"/>
              <a:cs typeface="Aharoni" panose="02010803020104030203" pitchFamily="2" charset="-79"/>
            </a:endParaRPr>
          </a:p>
        </p:txBody>
      </p:sp>
      <p:sp>
        <p:nvSpPr>
          <p:cNvPr id="109" name="TextBox 108">
            <a:extLst>
              <a:ext uri="{FF2B5EF4-FFF2-40B4-BE49-F238E27FC236}">
                <a16:creationId xmlns:a16="http://schemas.microsoft.com/office/drawing/2014/main" id="{EEB826A2-1C6F-AA2B-CE60-481864B4EC33}"/>
              </a:ext>
            </a:extLst>
          </p:cNvPr>
          <p:cNvSpPr txBox="1"/>
          <p:nvPr/>
        </p:nvSpPr>
        <p:spPr>
          <a:xfrm>
            <a:off x="309514" y="1565292"/>
            <a:ext cx="11591372" cy="4070345"/>
          </a:xfrm>
          <a:prstGeom prst="rect">
            <a:avLst/>
          </a:prstGeom>
          <a:noFill/>
        </p:spPr>
        <p:txBody>
          <a:bodyPr wrap="square" rtlCol="0">
            <a:spAutoFit/>
          </a:bodyPr>
          <a:lstStyle/>
          <a:p>
            <a:pPr algn="ctr">
              <a:lnSpc>
                <a:spcPct val="150000"/>
              </a:lnSpc>
            </a:pPr>
            <a:r>
              <a:rPr lang="en-US" sz="4400" dirty="0">
                <a:solidFill>
                  <a:schemeClr val="tx1">
                    <a:lumMod val="65000"/>
                    <a:lumOff val="35000"/>
                  </a:schemeClr>
                </a:solidFill>
                <a:latin typeface="Aharoni" panose="02010803020104030203" pitchFamily="2" charset="-79"/>
                <a:cs typeface="Aharoni" panose="02010803020104030203" pitchFamily="2" charset="-79"/>
              </a:rPr>
              <a:t>Learn how to calculate basic diversity statistics and how to utilize a Presence and Absence Matrix (PAM) to optimize calculations involving multiple taxa</a:t>
            </a:r>
          </a:p>
        </p:txBody>
      </p:sp>
      <p:sp>
        <p:nvSpPr>
          <p:cNvPr id="111" name="TextBox 110">
            <a:extLst>
              <a:ext uri="{FF2B5EF4-FFF2-40B4-BE49-F238E27FC236}">
                <a16:creationId xmlns:a16="http://schemas.microsoft.com/office/drawing/2014/main" id="{8BA92F02-4E57-52D4-185F-63C56A4671CB}"/>
              </a:ext>
            </a:extLst>
          </p:cNvPr>
          <p:cNvSpPr txBox="1"/>
          <p:nvPr/>
        </p:nvSpPr>
        <p:spPr>
          <a:xfrm>
            <a:off x="-9088" y="6308079"/>
            <a:ext cx="1924493" cy="461665"/>
          </a:xfrm>
          <a:prstGeom prst="rect">
            <a:avLst/>
          </a:prstGeom>
          <a:noFill/>
        </p:spPr>
        <p:txBody>
          <a:bodyPr wrap="square" rtlCol="0">
            <a:spAutoFit/>
          </a:bodyPr>
          <a:lstStyle/>
          <a:p>
            <a:r>
              <a:rPr lang="en-US" sz="2400" dirty="0">
                <a:ln>
                  <a:solidFill>
                    <a:schemeClr val="bg1">
                      <a:lumMod val="95000"/>
                    </a:schemeClr>
                  </a:solidFill>
                </a:ln>
                <a:solidFill>
                  <a:srgbClr val="E11101"/>
                </a:solidFill>
                <a:latin typeface="Aharoni" panose="02010803020104030203" pitchFamily="2" charset="-79"/>
                <a:cs typeface="Aharoni" panose="02010803020104030203" pitchFamily="2" charset="-79"/>
              </a:rPr>
              <a:t>Webinar 8</a:t>
            </a:r>
            <a:endParaRPr lang="pt-BR" sz="2400" dirty="0">
              <a:ln>
                <a:solidFill>
                  <a:schemeClr val="bg1">
                    <a:lumMod val="95000"/>
                  </a:schemeClr>
                </a:solidFill>
              </a:ln>
              <a:solidFill>
                <a:srgbClr val="E1110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897431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6DD56C3-694B-5538-9446-36BEE6A2BBCD}"/>
              </a:ext>
            </a:extLst>
          </p:cNvPr>
          <p:cNvSpPr txBox="1"/>
          <p:nvPr/>
        </p:nvSpPr>
        <p:spPr>
          <a:xfrm>
            <a:off x="0" y="4189"/>
            <a:ext cx="12192000" cy="1005840"/>
          </a:xfrm>
          <a:prstGeom prst="rect">
            <a:avLst/>
          </a:prstGeom>
          <a:solidFill>
            <a:schemeClr val="bg1">
              <a:lumMod val="95000"/>
            </a:schemeClr>
          </a:solidFill>
        </p:spPr>
        <p:txBody>
          <a:bodyPr wrap="square" rtlCol="0">
            <a:spAutoFit/>
          </a:bodyPr>
          <a:lstStyle/>
          <a:p>
            <a:endParaRPr lang="pt-BR" dirty="0"/>
          </a:p>
        </p:txBody>
      </p:sp>
      <p:grpSp>
        <p:nvGrpSpPr>
          <p:cNvPr id="103" name="Group 102">
            <a:extLst>
              <a:ext uri="{FF2B5EF4-FFF2-40B4-BE49-F238E27FC236}">
                <a16:creationId xmlns:a16="http://schemas.microsoft.com/office/drawing/2014/main" id="{4C7D0A52-ACD4-290B-96D6-3FFC607FD06E}"/>
              </a:ext>
            </a:extLst>
          </p:cNvPr>
          <p:cNvGrpSpPr/>
          <p:nvPr/>
        </p:nvGrpSpPr>
        <p:grpSpPr>
          <a:xfrm>
            <a:off x="10581163" y="333235"/>
            <a:ext cx="698655" cy="523978"/>
            <a:chOff x="10508026" y="87270"/>
            <a:chExt cx="698655" cy="523978"/>
          </a:xfrm>
        </p:grpSpPr>
        <p:sp>
          <p:nvSpPr>
            <p:cNvPr id="14" name="Rectangle 13">
              <a:extLst>
                <a:ext uri="{FF2B5EF4-FFF2-40B4-BE49-F238E27FC236}">
                  <a16:creationId xmlns:a16="http://schemas.microsoft.com/office/drawing/2014/main" id="{9090B215-52B2-E5E9-28F8-334394C0A9AF}"/>
                </a:ext>
              </a:extLst>
            </p:cNvPr>
            <p:cNvSpPr/>
            <p:nvPr/>
          </p:nvSpPr>
          <p:spPr>
            <a:xfrm>
              <a:off x="10698603" y="29901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1" name="Rectangle 20">
              <a:extLst>
                <a:ext uri="{FF2B5EF4-FFF2-40B4-BE49-F238E27FC236}">
                  <a16:creationId xmlns:a16="http://schemas.microsoft.com/office/drawing/2014/main" id="{D715393E-0566-2A14-A033-BE0685CCF25D}"/>
                </a:ext>
              </a:extLst>
            </p:cNvPr>
            <p:cNvSpPr/>
            <p:nvPr/>
          </p:nvSpPr>
          <p:spPr>
            <a:xfrm>
              <a:off x="10744322" y="27615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2" name="Rectangle 21">
              <a:extLst>
                <a:ext uri="{FF2B5EF4-FFF2-40B4-BE49-F238E27FC236}">
                  <a16:creationId xmlns:a16="http://schemas.microsoft.com/office/drawing/2014/main" id="{5A31F202-07C4-9C35-D883-4A5C9F4E9238}"/>
                </a:ext>
              </a:extLst>
            </p:cNvPr>
            <p:cNvSpPr/>
            <p:nvPr/>
          </p:nvSpPr>
          <p:spPr>
            <a:xfrm>
              <a:off x="10744321" y="32187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3" name="Rectangle 22">
              <a:extLst>
                <a:ext uri="{FF2B5EF4-FFF2-40B4-BE49-F238E27FC236}">
                  <a16:creationId xmlns:a16="http://schemas.microsoft.com/office/drawing/2014/main" id="{CE0B3671-F393-9692-CBF1-F9C3842D9D96}"/>
                </a:ext>
              </a:extLst>
            </p:cNvPr>
            <p:cNvSpPr/>
            <p:nvPr/>
          </p:nvSpPr>
          <p:spPr>
            <a:xfrm>
              <a:off x="10790040" y="35330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4" name="Rectangle 23">
              <a:extLst>
                <a:ext uri="{FF2B5EF4-FFF2-40B4-BE49-F238E27FC236}">
                  <a16:creationId xmlns:a16="http://schemas.microsoft.com/office/drawing/2014/main" id="{7366142B-51C4-040F-CF33-984C08271572}"/>
                </a:ext>
              </a:extLst>
            </p:cNvPr>
            <p:cNvSpPr/>
            <p:nvPr/>
          </p:nvSpPr>
          <p:spPr>
            <a:xfrm>
              <a:off x="10790040" y="30901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5" name="Rectangle 24">
              <a:extLst>
                <a:ext uri="{FF2B5EF4-FFF2-40B4-BE49-F238E27FC236}">
                  <a16:creationId xmlns:a16="http://schemas.microsoft.com/office/drawing/2014/main" id="{C569A300-30B7-A94C-13F2-6BA29CCBB1C1}"/>
                </a:ext>
              </a:extLst>
            </p:cNvPr>
            <p:cNvSpPr/>
            <p:nvPr/>
          </p:nvSpPr>
          <p:spPr>
            <a:xfrm>
              <a:off x="10835759" y="36759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6" name="Rectangle 25">
              <a:extLst>
                <a:ext uri="{FF2B5EF4-FFF2-40B4-BE49-F238E27FC236}">
                  <a16:creationId xmlns:a16="http://schemas.microsoft.com/office/drawing/2014/main" id="{E1E172D3-A44E-A508-5AF3-51D020E85978}"/>
                </a:ext>
              </a:extLst>
            </p:cNvPr>
            <p:cNvSpPr/>
            <p:nvPr/>
          </p:nvSpPr>
          <p:spPr>
            <a:xfrm>
              <a:off x="10835758" y="321872"/>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Rectangle 26">
              <a:extLst>
                <a:ext uri="{FF2B5EF4-FFF2-40B4-BE49-F238E27FC236}">
                  <a16:creationId xmlns:a16="http://schemas.microsoft.com/office/drawing/2014/main" id="{371E4CE3-D151-B8FC-581F-8F35244DE1EA}"/>
                </a:ext>
              </a:extLst>
            </p:cNvPr>
            <p:cNvSpPr/>
            <p:nvPr/>
          </p:nvSpPr>
          <p:spPr>
            <a:xfrm>
              <a:off x="10882536" y="304884"/>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8" name="Rectangle 27">
              <a:extLst>
                <a:ext uri="{FF2B5EF4-FFF2-40B4-BE49-F238E27FC236}">
                  <a16:creationId xmlns:a16="http://schemas.microsoft.com/office/drawing/2014/main" id="{D1E3801A-1393-3A16-D790-9E5243303E57}"/>
                </a:ext>
              </a:extLst>
            </p:cNvPr>
            <p:cNvSpPr/>
            <p:nvPr/>
          </p:nvSpPr>
          <p:spPr>
            <a:xfrm>
              <a:off x="10881477" y="35330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9" name="Rectangle 28">
              <a:extLst>
                <a:ext uri="{FF2B5EF4-FFF2-40B4-BE49-F238E27FC236}">
                  <a16:creationId xmlns:a16="http://schemas.microsoft.com/office/drawing/2014/main" id="{E67F7EA1-1846-084E-A725-81821F10C599}"/>
                </a:ext>
              </a:extLst>
            </p:cNvPr>
            <p:cNvSpPr/>
            <p:nvPr/>
          </p:nvSpPr>
          <p:spPr>
            <a:xfrm>
              <a:off x="10881477" y="40013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0" name="Rectangle 29">
              <a:extLst>
                <a:ext uri="{FF2B5EF4-FFF2-40B4-BE49-F238E27FC236}">
                  <a16:creationId xmlns:a16="http://schemas.microsoft.com/office/drawing/2014/main" id="{839263C3-C5CE-712D-1887-CBC276721F23}"/>
                </a:ext>
              </a:extLst>
            </p:cNvPr>
            <p:cNvSpPr/>
            <p:nvPr/>
          </p:nvSpPr>
          <p:spPr>
            <a:xfrm>
              <a:off x="10927192" y="37616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2" name="Rectangle 31">
              <a:extLst>
                <a:ext uri="{FF2B5EF4-FFF2-40B4-BE49-F238E27FC236}">
                  <a16:creationId xmlns:a16="http://schemas.microsoft.com/office/drawing/2014/main" id="{0CB2B545-29C6-845E-1C00-4002E066F730}"/>
                </a:ext>
              </a:extLst>
            </p:cNvPr>
            <p:cNvSpPr/>
            <p:nvPr/>
          </p:nvSpPr>
          <p:spPr>
            <a:xfrm>
              <a:off x="10790039" y="260437"/>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Rectangle 32">
              <a:extLst>
                <a:ext uri="{FF2B5EF4-FFF2-40B4-BE49-F238E27FC236}">
                  <a16:creationId xmlns:a16="http://schemas.microsoft.com/office/drawing/2014/main" id="{8FB5A0F3-62FC-80A3-29AA-8766CC46D459}"/>
                </a:ext>
              </a:extLst>
            </p:cNvPr>
            <p:cNvSpPr/>
            <p:nvPr/>
          </p:nvSpPr>
          <p:spPr>
            <a:xfrm>
              <a:off x="10835757" y="273486"/>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Rectangle 33">
              <a:extLst>
                <a:ext uri="{FF2B5EF4-FFF2-40B4-BE49-F238E27FC236}">
                  <a16:creationId xmlns:a16="http://schemas.microsoft.com/office/drawing/2014/main" id="{322841A7-E91D-53E5-FF76-72ED093A5FCD}"/>
                </a:ext>
              </a:extLst>
            </p:cNvPr>
            <p:cNvSpPr/>
            <p:nvPr/>
          </p:nvSpPr>
          <p:spPr>
            <a:xfrm>
              <a:off x="10881476" y="257815"/>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Rectangle 34">
              <a:extLst>
                <a:ext uri="{FF2B5EF4-FFF2-40B4-BE49-F238E27FC236}">
                  <a16:creationId xmlns:a16="http://schemas.microsoft.com/office/drawing/2014/main" id="{43E1447C-DA57-8B8A-A309-6056319BA155}"/>
                </a:ext>
              </a:extLst>
            </p:cNvPr>
            <p:cNvSpPr/>
            <p:nvPr/>
          </p:nvSpPr>
          <p:spPr>
            <a:xfrm>
              <a:off x="10927195" y="233606"/>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6" name="Rectangle 35">
              <a:extLst>
                <a:ext uri="{FF2B5EF4-FFF2-40B4-BE49-F238E27FC236}">
                  <a16:creationId xmlns:a16="http://schemas.microsoft.com/office/drawing/2014/main" id="{18FB39D7-C60D-3764-8B88-FD208E99DB8C}"/>
                </a:ext>
              </a:extLst>
            </p:cNvPr>
            <p:cNvSpPr/>
            <p:nvPr/>
          </p:nvSpPr>
          <p:spPr>
            <a:xfrm>
              <a:off x="10927192" y="281183"/>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7" name="Rectangle 36">
              <a:extLst>
                <a:ext uri="{FF2B5EF4-FFF2-40B4-BE49-F238E27FC236}">
                  <a16:creationId xmlns:a16="http://schemas.microsoft.com/office/drawing/2014/main" id="{FD0379E1-83E3-D760-D379-1979689F47C9}"/>
                </a:ext>
              </a:extLst>
            </p:cNvPr>
            <p:cNvSpPr/>
            <p:nvPr/>
          </p:nvSpPr>
          <p:spPr>
            <a:xfrm>
              <a:off x="10927192" y="328585"/>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Rectangle 37">
              <a:extLst>
                <a:ext uri="{FF2B5EF4-FFF2-40B4-BE49-F238E27FC236}">
                  <a16:creationId xmlns:a16="http://schemas.microsoft.com/office/drawing/2014/main" id="{D588437E-74E9-E7CD-7B52-EB4F8471DF98}"/>
                </a:ext>
              </a:extLst>
            </p:cNvPr>
            <p:cNvSpPr/>
            <p:nvPr/>
          </p:nvSpPr>
          <p:spPr>
            <a:xfrm>
              <a:off x="10927192" y="42299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9" name="Rectangle 38">
              <a:extLst>
                <a:ext uri="{FF2B5EF4-FFF2-40B4-BE49-F238E27FC236}">
                  <a16:creationId xmlns:a16="http://schemas.microsoft.com/office/drawing/2014/main" id="{C6F1C0B7-5967-DE1B-2720-9C6EEFCBEC6F}"/>
                </a:ext>
              </a:extLst>
            </p:cNvPr>
            <p:cNvSpPr/>
            <p:nvPr/>
          </p:nvSpPr>
          <p:spPr>
            <a:xfrm>
              <a:off x="10790038" y="39759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0" name="Rectangle 39">
              <a:extLst>
                <a:ext uri="{FF2B5EF4-FFF2-40B4-BE49-F238E27FC236}">
                  <a16:creationId xmlns:a16="http://schemas.microsoft.com/office/drawing/2014/main" id="{5AA32692-F265-10E8-7330-42BDA56E4477}"/>
                </a:ext>
              </a:extLst>
            </p:cNvPr>
            <p:cNvSpPr/>
            <p:nvPr/>
          </p:nvSpPr>
          <p:spPr>
            <a:xfrm>
              <a:off x="10971848" y="35187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 name="Rectangle 40">
              <a:extLst>
                <a:ext uri="{FF2B5EF4-FFF2-40B4-BE49-F238E27FC236}">
                  <a16:creationId xmlns:a16="http://schemas.microsoft.com/office/drawing/2014/main" id="{D4D8CC37-6222-289A-625E-F008FEF0D95B}"/>
                </a:ext>
              </a:extLst>
            </p:cNvPr>
            <p:cNvSpPr/>
            <p:nvPr/>
          </p:nvSpPr>
          <p:spPr>
            <a:xfrm>
              <a:off x="10971847" y="30361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2" name="Rectangle 41">
              <a:extLst>
                <a:ext uri="{FF2B5EF4-FFF2-40B4-BE49-F238E27FC236}">
                  <a16:creationId xmlns:a16="http://schemas.microsoft.com/office/drawing/2014/main" id="{30D7C49B-09C7-7533-FF10-89B68E97DA8E}"/>
                </a:ext>
              </a:extLst>
            </p:cNvPr>
            <p:cNvSpPr/>
            <p:nvPr/>
          </p:nvSpPr>
          <p:spPr>
            <a:xfrm>
              <a:off x="10927192" y="185187"/>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3" name="Rectangle 42">
              <a:extLst>
                <a:ext uri="{FF2B5EF4-FFF2-40B4-BE49-F238E27FC236}">
                  <a16:creationId xmlns:a16="http://schemas.microsoft.com/office/drawing/2014/main" id="{97237E08-5091-1687-AC70-45A31DF931CC}"/>
                </a:ext>
              </a:extLst>
            </p:cNvPr>
            <p:cNvSpPr/>
            <p:nvPr/>
          </p:nvSpPr>
          <p:spPr>
            <a:xfrm>
              <a:off x="10881471" y="208046"/>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4" name="Rectangle 43">
              <a:extLst>
                <a:ext uri="{FF2B5EF4-FFF2-40B4-BE49-F238E27FC236}">
                  <a16:creationId xmlns:a16="http://schemas.microsoft.com/office/drawing/2014/main" id="{F5F79E67-9C23-4337-DFC6-5924213864CE}"/>
                </a:ext>
              </a:extLst>
            </p:cNvPr>
            <p:cNvSpPr/>
            <p:nvPr/>
          </p:nvSpPr>
          <p:spPr>
            <a:xfrm>
              <a:off x="10835749" y="22574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5" name="Rectangle 44">
              <a:extLst>
                <a:ext uri="{FF2B5EF4-FFF2-40B4-BE49-F238E27FC236}">
                  <a16:creationId xmlns:a16="http://schemas.microsoft.com/office/drawing/2014/main" id="{0F736262-B429-6F07-468B-C4AFABFCFD18}"/>
                </a:ext>
              </a:extLst>
            </p:cNvPr>
            <p:cNvSpPr/>
            <p:nvPr/>
          </p:nvSpPr>
          <p:spPr>
            <a:xfrm>
              <a:off x="10788970" y="21205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6" name="Rectangle 45">
              <a:extLst>
                <a:ext uri="{FF2B5EF4-FFF2-40B4-BE49-F238E27FC236}">
                  <a16:creationId xmlns:a16="http://schemas.microsoft.com/office/drawing/2014/main" id="{A04502ED-A100-B91E-DE45-B3C840B64E2F}"/>
                </a:ext>
              </a:extLst>
            </p:cNvPr>
            <p:cNvSpPr/>
            <p:nvPr/>
          </p:nvSpPr>
          <p:spPr>
            <a:xfrm>
              <a:off x="10971847" y="254401"/>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7" name="Rectangle 46">
              <a:extLst>
                <a:ext uri="{FF2B5EF4-FFF2-40B4-BE49-F238E27FC236}">
                  <a16:creationId xmlns:a16="http://schemas.microsoft.com/office/drawing/2014/main" id="{AE42E5D0-0880-F405-F6B2-B2190E0FD55F}"/>
                </a:ext>
              </a:extLst>
            </p:cNvPr>
            <p:cNvSpPr/>
            <p:nvPr/>
          </p:nvSpPr>
          <p:spPr>
            <a:xfrm>
              <a:off x="11016503" y="316661"/>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8" name="Rectangle 47">
              <a:extLst>
                <a:ext uri="{FF2B5EF4-FFF2-40B4-BE49-F238E27FC236}">
                  <a16:creationId xmlns:a16="http://schemas.microsoft.com/office/drawing/2014/main" id="{0C2D1FF7-974A-E7D2-A83D-FC4A072395F1}"/>
                </a:ext>
              </a:extLst>
            </p:cNvPr>
            <p:cNvSpPr/>
            <p:nvPr/>
          </p:nvSpPr>
          <p:spPr>
            <a:xfrm>
              <a:off x="11061158" y="346985"/>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9" name="Rectangle 48">
              <a:extLst>
                <a:ext uri="{FF2B5EF4-FFF2-40B4-BE49-F238E27FC236}">
                  <a16:creationId xmlns:a16="http://schemas.microsoft.com/office/drawing/2014/main" id="{1BF9C275-DC70-EC1C-C9FC-F52323B3D96E}"/>
                </a:ext>
              </a:extLst>
            </p:cNvPr>
            <p:cNvSpPr/>
            <p:nvPr/>
          </p:nvSpPr>
          <p:spPr>
            <a:xfrm>
              <a:off x="11061157" y="301266"/>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0" name="Rectangle 49">
              <a:extLst>
                <a:ext uri="{FF2B5EF4-FFF2-40B4-BE49-F238E27FC236}">
                  <a16:creationId xmlns:a16="http://schemas.microsoft.com/office/drawing/2014/main" id="{1E142C0B-F55A-F611-73F0-962A03C2FE2A}"/>
                </a:ext>
              </a:extLst>
            </p:cNvPr>
            <p:cNvSpPr/>
            <p:nvPr/>
          </p:nvSpPr>
          <p:spPr>
            <a:xfrm>
              <a:off x="11110852" y="31799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1" name="Rectangle 50">
              <a:extLst>
                <a:ext uri="{FF2B5EF4-FFF2-40B4-BE49-F238E27FC236}">
                  <a16:creationId xmlns:a16="http://schemas.microsoft.com/office/drawing/2014/main" id="{9EB091F7-26B7-5C0D-02C5-4CC053BD7BF2}"/>
                </a:ext>
              </a:extLst>
            </p:cNvPr>
            <p:cNvSpPr/>
            <p:nvPr/>
          </p:nvSpPr>
          <p:spPr>
            <a:xfrm>
              <a:off x="11110851" y="27094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2" name="Rectangle 51">
              <a:extLst>
                <a:ext uri="{FF2B5EF4-FFF2-40B4-BE49-F238E27FC236}">
                  <a16:creationId xmlns:a16="http://schemas.microsoft.com/office/drawing/2014/main" id="{6CD20F63-30AD-2767-9160-8D75663BCF4D}"/>
                </a:ext>
              </a:extLst>
            </p:cNvPr>
            <p:cNvSpPr/>
            <p:nvPr/>
          </p:nvSpPr>
          <p:spPr>
            <a:xfrm>
              <a:off x="11061157" y="254401"/>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3" name="Rectangle 52">
              <a:extLst>
                <a:ext uri="{FF2B5EF4-FFF2-40B4-BE49-F238E27FC236}">
                  <a16:creationId xmlns:a16="http://schemas.microsoft.com/office/drawing/2014/main" id="{5327321E-1F8C-B6F6-F6B1-1B903F184E9A}"/>
                </a:ext>
              </a:extLst>
            </p:cNvPr>
            <p:cNvSpPr/>
            <p:nvPr/>
          </p:nvSpPr>
          <p:spPr>
            <a:xfrm>
              <a:off x="11157251" y="33187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4" name="Rectangle 53">
              <a:extLst>
                <a:ext uri="{FF2B5EF4-FFF2-40B4-BE49-F238E27FC236}">
                  <a16:creationId xmlns:a16="http://schemas.microsoft.com/office/drawing/2014/main" id="{E29FA7F5-2D0E-97D9-FFF5-F7341C58BABB}"/>
                </a:ext>
              </a:extLst>
            </p:cNvPr>
            <p:cNvSpPr/>
            <p:nvPr/>
          </p:nvSpPr>
          <p:spPr>
            <a:xfrm>
              <a:off x="11157251" y="285438"/>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5" name="Rectangle 54">
              <a:extLst>
                <a:ext uri="{FF2B5EF4-FFF2-40B4-BE49-F238E27FC236}">
                  <a16:creationId xmlns:a16="http://schemas.microsoft.com/office/drawing/2014/main" id="{A2BDAE83-4544-7C09-5185-0DCD49486D13}"/>
                </a:ext>
              </a:extLst>
            </p:cNvPr>
            <p:cNvSpPr/>
            <p:nvPr/>
          </p:nvSpPr>
          <p:spPr>
            <a:xfrm>
              <a:off x="11110850" y="222993"/>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6" name="Rectangle 55">
              <a:extLst>
                <a:ext uri="{FF2B5EF4-FFF2-40B4-BE49-F238E27FC236}">
                  <a16:creationId xmlns:a16="http://schemas.microsoft.com/office/drawing/2014/main" id="{0E1ACA4D-4D10-F558-8393-535949F1E3FE}"/>
                </a:ext>
              </a:extLst>
            </p:cNvPr>
            <p:cNvSpPr/>
            <p:nvPr/>
          </p:nvSpPr>
          <p:spPr>
            <a:xfrm>
              <a:off x="11016393" y="269129"/>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7" name="Rectangle 56">
              <a:extLst>
                <a:ext uri="{FF2B5EF4-FFF2-40B4-BE49-F238E27FC236}">
                  <a16:creationId xmlns:a16="http://schemas.microsoft.com/office/drawing/2014/main" id="{CE04D371-0152-3743-7C84-5AA157DAADC0}"/>
                </a:ext>
              </a:extLst>
            </p:cNvPr>
            <p:cNvSpPr/>
            <p:nvPr/>
          </p:nvSpPr>
          <p:spPr>
            <a:xfrm>
              <a:off x="11062112" y="391373"/>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Rectangle 57">
              <a:extLst>
                <a:ext uri="{FF2B5EF4-FFF2-40B4-BE49-F238E27FC236}">
                  <a16:creationId xmlns:a16="http://schemas.microsoft.com/office/drawing/2014/main" id="{C389345F-D66C-D570-A91E-451E1E14CEAF}"/>
                </a:ext>
              </a:extLst>
            </p:cNvPr>
            <p:cNvSpPr/>
            <p:nvPr/>
          </p:nvSpPr>
          <p:spPr>
            <a:xfrm>
              <a:off x="11017243" y="454936"/>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9" name="Rectangle 58">
              <a:extLst>
                <a:ext uri="{FF2B5EF4-FFF2-40B4-BE49-F238E27FC236}">
                  <a16:creationId xmlns:a16="http://schemas.microsoft.com/office/drawing/2014/main" id="{78B5DAD8-8958-CAE9-C6BF-96A02E92F3DF}"/>
                </a:ext>
              </a:extLst>
            </p:cNvPr>
            <p:cNvSpPr/>
            <p:nvPr/>
          </p:nvSpPr>
          <p:spPr>
            <a:xfrm>
              <a:off x="11017601" y="409975"/>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0" name="Rectangle 59">
              <a:extLst>
                <a:ext uri="{FF2B5EF4-FFF2-40B4-BE49-F238E27FC236}">
                  <a16:creationId xmlns:a16="http://schemas.microsoft.com/office/drawing/2014/main" id="{2258EA91-78B9-9992-70F9-2E0411CE5EB1}"/>
                </a:ext>
              </a:extLst>
            </p:cNvPr>
            <p:cNvSpPr/>
            <p:nvPr/>
          </p:nvSpPr>
          <p:spPr>
            <a:xfrm>
              <a:off x="10835748" y="461453"/>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1" name="Rectangle 60">
              <a:extLst>
                <a:ext uri="{FF2B5EF4-FFF2-40B4-BE49-F238E27FC236}">
                  <a16:creationId xmlns:a16="http://schemas.microsoft.com/office/drawing/2014/main" id="{5503C427-A64E-6272-FD70-CABA75CB97BB}"/>
                </a:ext>
              </a:extLst>
            </p:cNvPr>
            <p:cNvSpPr/>
            <p:nvPr/>
          </p:nvSpPr>
          <p:spPr>
            <a:xfrm>
              <a:off x="10927713" y="46982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2" name="Rectangle 61">
              <a:extLst>
                <a:ext uri="{FF2B5EF4-FFF2-40B4-BE49-F238E27FC236}">
                  <a16:creationId xmlns:a16="http://schemas.microsoft.com/office/drawing/2014/main" id="{88E3EFE2-BC44-A70A-4695-EA7E28547304}"/>
                </a:ext>
              </a:extLst>
            </p:cNvPr>
            <p:cNvSpPr/>
            <p:nvPr/>
          </p:nvSpPr>
          <p:spPr>
            <a:xfrm>
              <a:off x="10697227" y="385697"/>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3" name="Rectangle 62">
              <a:extLst>
                <a:ext uri="{FF2B5EF4-FFF2-40B4-BE49-F238E27FC236}">
                  <a16:creationId xmlns:a16="http://schemas.microsoft.com/office/drawing/2014/main" id="{215361D5-BEE9-479F-0E12-CFDB0CEBBB49}"/>
                </a:ext>
              </a:extLst>
            </p:cNvPr>
            <p:cNvSpPr/>
            <p:nvPr/>
          </p:nvSpPr>
          <p:spPr>
            <a:xfrm>
              <a:off x="10697298" y="43320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4" name="Rectangle 63">
              <a:extLst>
                <a:ext uri="{FF2B5EF4-FFF2-40B4-BE49-F238E27FC236}">
                  <a16:creationId xmlns:a16="http://schemas.microsoft.com/office/drawing/2014/main" id="{2F6C1A81-F2CA-302F-3C97-A5594DD7BF60}"/>
                </a:ext>
              </a:extLst>
            </p:cNvPr>
            <p:cNvSpPr/>
            <p:nvPr/>
          </p:nvSpPr>
          <p:spPr>
            <a:xfrm>
              <a:off x="10744165" y="464083"/>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5" name="Rectangle 64">
              <a:extLst>
                <a:ext uri="{FF2B5EF4-FFF2-40B4-BE49-F238E27FC236}">
                  <a16:creationId xmlns:a16="http://schemas.microsoft.com/office/drawing/2014/main" id="{DAF0A12A-15C9-31F4-55FD-1975EAC77D1F}"/>
                </a:ext>
              </a:extLst>
            </p:cNvPr>
            <p:cNvSpPr/>
            <p:nvPr/>
          </p:nvSpPr>
          <p:spPr>
            <a:xfrm>
              <a:off x="10971843" y="44122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6" name="Rectangle 65">
              <a:extLst>
                <a:ext uri="{FF2B5EF4-FFF2-40B4-BE49-F238E27FC236}">
                  <a16:creationId xmlns:a16="http://schemas.microsoft.com/office/drawing/2014/main" id="{AE7A1B59-70E7-6A3D-F122-D9CE054DD237}"/>
                </a:ext>
              </a:extLst>
            </p:cNvPr>
            <p:cNvSpPr/>
            <p:nvPr/>
          </p:nvSpPr>
          <p:spPr>
            <a:xfrm>
              <a:off x="11110849" y="358819"/>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7" name="Rectangle 66">
              <a:extLst>
                <a:ext uri="{FF2B5EF4-FFF2-40B4-BE49-F238E27FC236}">
                  <a16:creationId xmlns:a16="http://schemas.microsoft.com/office/drawing/2014/main" id="{E41B0E0E-8098-B748-A704-AF6161D043D9}"/>
                </a:ext>
              </a:extLst>
            </p:cNvPr>
            <p:cNvSpPr/>
            <p:nvPr/>
          </p:nvSpPr>
          <p:spPr>
            <a:xfrm>
              <a:off x="10790557" y="441286"/>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8" name="Rectangle 67">
              <a:extLst>
                <a:ext uri="{FF2B5EF4-FFF2-40B4-BE49-F238E27FC236}">
                  <a16:creationId xmlns:a16="http://schemas.microsoft.com/office/drawing/2014/main" id="{8AE1464F-45C2-AA35-595C-829132F306A6}"/>
                </a:ext>
              </a:extLst>
            </p:cNvPr>
            <p:cNvSpPr/>
            <p:nvPr/>
          </p:nvSpPr>
          <p:spPr>
            <a:xfrm>
              <a:off x="10881454" y="44236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9" name="Rectangle 68">
              <a:extLst>
                <a:ext uri="{FF2B5EF4-FFF2-40B4-BE49-F238E27FC236}">
                  <a16:creationId xmlns:a16="http://schemas.microsoft.com/office/drawing/2014/main" id="{52B01EDD-8501-FBB3-E1ED-605400411B3C}"/>
                </a:ext>
              </a:extLst>
            </p:cNvPr>
            <p:cNvSpPr/>
            <p:nvPr/>
          </p:nvSpPr>
          <p:spPr>
            <a:xfrm>
              <a:off x="11017242" y="365586"/>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0" name="Rectangle 69">
              <a:extLst>
                <a:ext uri="{FF2B5EF4-FFF2-40B4-BE49-F238E27FC236}">
                  <a16:creationId xmlns:a16="http://schemas.microsoft.com/office/drawing/2014/main" id="{434F0006-784C-9B20-13EE-C3B10924B49B}"/>
                </a:ext>
              </a:extLst>
            </p:cNvPr>
            <p:cNvSpPr/>
            <p:nvPr/>
          </p:nvSpPr>
          <p:spPr>
            <a:xfrm>
              <a:off x="10971844" y="397592"/>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1" name="Rectangle 70">
              <a:extLst>
                <a:ext uri="{FF2B5EF4-FFF2-40B4-BE49-F238E27FC236}">
                  <a16:creationId xmlns:a16="http://schemas.microsoft.com/office/drawing/2014/main" id="{CAABAEA7-D9B6-26E3-0111-6BCDBED6583B}"/>
                </a:ext>
              </a:extLst>
            </p:cNvPr>
            <p:cNvSpPr/>
            <p:nvPr/>
          </p:nvSpPr>
          <p:spPr>
            <a:xfrm>
              <a:off x="10836752" y="415673"/>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2" name="Rectangle 71">
              <a:extLst>
                <a:ext uri="{FF2B5EF4-FFF2-40B4-BE49-F238E27FC236}">
                  <a16:creationId xmlns:a16="http://schemas.microsoft.com/office/drawing/2014/main" id="{B71885B2-E58D-BD1A-D3FF-786D8EB8737E}"/>
                </a:ext>
              </a:extLst>
            </p:cNvPr>
            <p:cNvSpPr/>
            <p:nvPr/>
          </p:nvSpPr>
          <p:spPr>
            <a:xfrm>
              <a:off x="10745319" y="371088"/>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3" name="Rectangle 72">
              <a:extLst>
                <a:ext uri="{FF2B5EF4-FFF2-40B4-BE49-F238E27FC236}">
                  <a16:creationId xmlns:a16="http://schemas.microsoft.com/office/drawing/2014/main" id="{839A5F5C-942D-E4AA-521F-D3AACD09694E}"/>
                </a:ext>
              </a:extLst>
            </p:cNvPr>
            <p:cNvSpPr/>
            <p:nvPr/>
          </p:nvSpPr>
          <p:spPr>
            <a:xfrm>
              <a:off x="10697604" y="344731"/>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4" name="Rectangle 73">
              <a:extLst>
                <a:ext uri="{FF2B5EF4-FFF2-40B4-BE49-F238E27FC236}">
                  <a16:creationId xmlns:a16="http://schemas.microsoft.com/office/drawing/2014/main" id="{9AA97F4F-5FBF-2EE2-6FA3-8E5B21930C3B}"/>
                </a:ext>
              </a:extLst>
            </p:cNvPr>
            <p:cNvSpPr/>
            <p:nvPr/>
          </p:nvSpPr>
          <p:spPr>
            <a:xfrm>
              <a:off x="10743323" y="418365"/>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5" name="Rectangle 74">
              <a:extLst>
                <a:ext uri="{FF2B5EF4-FFF2-40B4-BE49-F238E27FC236}">
                  <a16:creationId xmlns:a16="http://schemas.microsoft.com/office/drawing/2014/main" id="{9E0E535C-9711-8FCF-D5EC-8C9804594CB5}"/>
                </a:ext>
              </a:extLst>
            </p:cNvPr>
            <p:cNvSpPr/>
            <p:nvPr/>
          </p:nvSpPr>
          <p:spPr>
            <a:xfrm>
              <a:off x="10648490" y="43456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6" name="Rectangle 75">
              <a:extLst>
                <a:ext uri="{FF2B5EF4-FFF2-40B4-BE49-F238E27FC236}">
                  <a16:creationId xmlns:a16="http://schemas.microsoft.com/office/drawing/2014/main" id="{2988353F-7906-0A86-0AD5-7B5639DF9A88}"/>
                </a:ext>
              </a:extLst>
            </p:cNvPr>
            <p:cNvSpPr/>
            <p:nvPr/>
          </p:nvSpPr>
          <p:spPr>
            <a:xfrm>
              <a:off x="10697226" y="478922"/>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7" name="Rectangle 76">
              <a:extLst>
                <a:ext uri="{FF2B5EF4-FFF2-40B4-BE49-F238E27FC236}">
                  <a16:creationId xmlns:a16="http://schemas.microsoft.com/office/drawing/2014/main" id="{D77C10BF-C823-EDC3-C941-2AEB40397EBC}"/>
                </a:ext>
              </a:extLst>
            </p:cNvPr>
            <p:cNvSpPr/>
            <p:nvPr/>
          </p:nvSpPr>
          <p:spPr>
            <a:xfrm>
              <a:off x="10648490" y="482071"/>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8" name="Rectangle 77">
              <a:extLst>
                <a:ext uri="{FF2B5EF4-FFF2-40B4-BE49-F238E27FC236}">
                  <a16:creationId xmlns:a16="http://schemas.microsoft.com/office/drawing/2014/main" id="{459BF7D6-53DA-47CD-BCE9-A96BC3E77C6E}"/>
                </a:ext>
              </a:extLst>
            </p:cNvPr>
            <p:cNvSpPr/>
            <p:nvPr/>
          </p:nvSpPr>
          <p:spPr>
            <a:xfrm>
              <a:off x="10602658" y="49663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9" name="Rectangle 78">
              <a:extLst>
                <a:ext uri="{FF2B5EF4-FFF2-40B4-BE49-F238E27FC236}">
                  <a16:creationId xmlns:a16="http://schemas.microsoft.com/office/drawing/2014/main" id="{3EE942DE-5A82-B6DC-638D-53466EFE5FD3}"/>
                </a:ext>
              </a:extLst>
            </p:cNvPr>
            <p:cNvSpPr/>
            <p:nvPr/>
          </p:nvSpPr>
          <p:spPr>
            <a:xfrm>
              <a:off x="10648660" y="529578"/>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0" name="Rectangle 79">
              <a:extLst>
                <a:ext uri="{FF2B5EF4-FFF2-40B4-BE49-F238E27FC236}">
                  <a16:creationId xmlns:a16="http://schemas.microsoft.com/office/drawing/2014/main" id="{43200CF4-923D-90B8-698A-F004B9A2EB52}"/>
                </a:ext>
              </a:extLst>
            </p:cNvPr>
            <p:cNvSpPr/>
            <p:nvPr/>
          </p:nvSpPr>
          <p:spPr>
            <a:xfrm>
              <a:off x="10974752" y="21528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1" name="Rectangle 80">
              <a:extLst>
                <a:ext uri="{FF2B5EF4-FFF2-40B4-BE49-F238E27FC236}">
                  <a16:creationId xmlns:a16="http://schemas.microsoft.com/office/drawing/2014/main" id="{247547F9-4998-77E2-BB05-655FB47BD13C}"/>
                </a:ext>
              </a:extLst>
            </p:cNvPr>
            <p:cNvSpPr/>
            <p:nvPr/>
          </p:nvSpPr>
          <p:spPr>
            <a:xfrm>
              <a:off x="11019939" y="2215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2" name="Rectangle 81">
              <a:extLst>
                <a:ext uri="{FF2B5EF4-FFF2-40B4-BE49-F238E27FC236}">
                  <a16:creationId xmlns:a16="http://schemas.microsoft.com/office/drawing/2014/main" id="{45DD6065-DDB1-D54D-ED6E-19BFC5E30585}"/>
                </a:ext>
              </a:extLst>
            </p:cNvPr>
            <p:cNvSpPr/>
            <p:nvPr/>
          </p:nvSpPr>
          <p:spPr>
            <a:xfrm>
              <a:off x="11064062" y="20767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3" name="Rectangle 82">
              <a:extLst>
                <a:ext uri="{FF2B5EF4-FFF2-40B4-BE49-F238E27FC236}">
                  <a16:creationId xmlns:a16="http://schemas.microsoft.com/office/drawing/2014/main" id="{E3E1D7EA-52CB-4E12-344A-25F995058232}"/>
                </a:ext>
              </a:extLst>
            </p:cNvPr>
            <p:cNvSpPr/>
            <p:nvPr/>
          </p:nvSpPr>
          <p:spPr>
            <a:xfrm>
              <a:off x="11021922" y="17397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4" name="Rectangle 83">
              <a:extLst>
                <a:ext uri="{FF2B5EF4-FFF2-40B4-BE49-F238E27FC236}">
                  <a16:creationId xmlns:a16="http://schemas.microsoft.com/office/drawing/2014/main" id="{B0DF2C56-DBE8-B6B0-AABF-72E94FAF246A}"/>
                </a:ext>
              </a:extLst>
            </p:cNvPr>
            <p:cNvSpPr/>
            <p:nvPr/>
          </p:nvSpPr>
          <p:spPr>
            <a:xfrm>
              <a:off x="10975816" y="166569"/>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5" name="Rectangle 84">
              <a:extLst>
                <a:ext uri="{FF2B5EF4-FFF2-40B4-BE49-F238E27FC236}">
                  <a16:creationId xmlns:a16="http://schemas.microsoft.com/office/drawing/2014/main" id="{8261E397-6D89-06A5-EC6A-73CD438CF1F3}"/>
                </a:ext>
              </a:extLst>
            </p:cNvPr>
            <p:cNvSpPr/>
            <p:nvPr/>
          </p:nvSpPr>
          <p:spPr>
            <a:xfrm>
              <a:off x="11066967" y="17011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6" name="Rectangle 85">
              <a:extLst>
                <a:ext uri="{FF2B5EF4-FFF2-40B4-BE49-F238E27FC236}">
                  <a16:creationId xmlns:a16="http://schemas.microsoft.com/office/drawing/2014/main" id="{3DEEF76D-9B3A-5C2D-63F2-20F0EE6C157E}"/>
                </a:ext>
              </a:extLst>
            </p:cNvPr>
            <p:cNvSpPr/>
            <p:nvPr/>
          </p:nvSpPr>
          <p:spPr>
            <a:xfrm>
              <a:off x="11110848" y="1795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7" name="Rectangle 86">
              <a:extLst>
                <a:ext uri="{FF2B5EF4-FFF2-40B4-BE49-F238E27FC236}">
                  <a16:creationId xmlns:a16="http://schemas.microsoft.com/office/drawing/2014/main" id="{D16D4823-43C3-B0DA-DD7C-E00498D8B45A}"/>
                </a:ext>
              </a:extLst>
            </p:cNvPr>
            <p:cNvSpPr/>
            <p:nvPr/>
          </p:nvSpPr>
          <p:spPr>
            <a:xfrm>
              <a:off x="11110847" y="13157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8" name="Rectangle 87">
              <a:extLst>
                <a:ext uri="{FF2B5EF4-FFF2-40B4-BE49-F238E27FC236}">
                  <a16:creationId xmlns:a16="http://schemas.microsoft.com/office/drawing/2014/main" id="{4E4C1B5D-940F-D557-34A8-D34CC94FE5F9}"/>
                </a:ext>
              </a:extLst>
            </p:cNvPr>
            <p:cNvSpPr/>
            <p:nvPr/>
          </p:nvSpPr>
          <p:spPr>
            <a:xfrm>
              <a:off x="11068028" y="123706"/>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ctangle 88">
              <a:extLst>
                <a:ext uri="{FF2B5EF4-FFF2-40B4-BE49-F238E27FC236}">
                  <a16:creationId xmlns:a16="http://schemas.microsoft.com/office/drawing/2014/main" id="{A727886F-B9FE-4C5C-C005-41F307CE151D}"/>
                </a:ext>
              </a:extLst>
            </p:cNvPr>
            <p:cNvSpPr/>
            <p:nvPr/>
          </p:nvSpPr>
          <p:spPr>
            <a:xfrm>
              <a:off x="10744049" y="50640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0" name="Rectangle 89">
              <a:extLst>
                <a:ext uri="{FF2B5EF4-FFF2-40B4-BE49-F238E27FC236}">
                  <a16:creationId xmlns:a16="http://schemas.microsoft.com/office/drawing/2014/main" id="{1D7EF634-63AF-3B6C-962D-831648A08CEB}"/>
                </a:ext>
              </a:extLst>
            </p:cNvPr>
            <p:cNvSpPr/>
            <p:nvPr/>
          </p:nvSpPr>
          <p:spPr>
            <a:xfrm>
              <a:off x="10791851" y="48688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2" name="Rectangle 91">
              <a:extLst>
                <a:ext uri="{FF2B5EF4-FFF2-40B4-BE49-F238E27FC236}">
                  <a16:creationId xmlns:a16="http://schemas.microsoft.com/office/drawing/2014/main" id="{5219193B-9F30-4B09-735C-109B64683CC3}"/>
                </a:ext>
              </a:extLst>
            </p:cNvPr>
            <p:cNvSpPr/>
            <p:nvPr/>
          </p:nvSpPr>
          <p:spPr>
            <a:xfrm>
              <a:off x="10603762" y="54267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3" name="Rectangle 92">
              <a:extLst>
                <a:ext uri="{FF2B5EF4-FFF2-40B4-BE49-F238E27FC236}">
                  <a16:creationId xmlns:a16="http://schemas.microsoft.com/office/drawing/2014/main" id="{8474516D-29D2-FD31-1534-655C73972DE6}"/>
                </a:ext>
              </a:extLst>
            </p:cNvPr>
            <p:cNvSpPr/>
            <p:nvPr/>
          </p:nvSpPr>
          <p:spPr>
            <a:xfrm>
              <a:off x="10554935" y="52114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4" name="Rectangle 93">
              <a:extLst>
                <a:ext uri="{FF2B5EF4-FFF2-40B4-BE49-F238E27FC236}">
                  <a16:creationId xmlns:a16="http://schemas.microsoft.com/office/drawing/2014/main" id="{E5F442F5-C0DE-6DAD-B696-05F3E7A60780}"/>
                </a:ext>
              </a:extLst>
            </p:cNvPr>
            <p:cNvSpPr/>
            <p:nvPr/>
          </p:nvSpPr>
          <p:spPr>
            <a:xfrm>
              <a:off x="10554934" y="56552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5" name="Rectangle 94">
              <a:extLst>
                <a:ext uri="{FF2B5EF4-FFF2-40B4-BE49-F238E27FC236}">
                  <a16:creationId xmlns:a16="http://schemas.microsoft.com/office/drawing/2014/main" id="{FDBB998B-E6C0-2DAB-F1EE-05C10B364063}"/>
                </a:ext>
              </a:extLst>
            </p:cNvPr>
            <p:cNvSpPr/>
            <p:nvPr/>
          </p:nvSpPr>
          <p:spPr>
            <a:xfrm>
              <a:off x="10508026" y="54553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6" name="Rectangle 95">
              <a:extLst>
                <a:ext uri="{FF2B5EF4-FFF2-40B4-BE49-F238E27FC236}">
                  <a16:creationId xmlns:a16="http://schemas.microsoft.com/office/drawing/2014/main" id="{C86F8535-E583-734C-DE8B-284F687A7025}"/>
                </a:ext>
              </a:extLst>
            </p:cNvPr>
            <p:cNvSpPr/>
            <p:nvPr/>
          </p:nvSpPr>
          <p:spPr>
            <a:xfrm>
              <a:off x="10695313" y="52267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7" name="Rectangle 96">
              <a:extLst>
                <a:ext uri="{FF2B5EF4-FFF2-40B4-BE49-F238E27FC236}">
                  <a16:creationId xmlns:a16="http://schemas.microsoft.com/office/drawing/2014/main" id="{6947B126-92B0-AC68-81B2-C93C2B15C3DC}"/>
                </a:ext>
              </a:extLst>
            </p:cNvPr>
            <p:cNvSpPr/>
            <p:nvPr/>
          </p:nvSpPr>
          <p:spPr>
            <a:xfrm>
              <a:off x="11157248" y="379440"/>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8" name="Rectangle 97">
              <a:extLst>
                <a:ext uri="{FF2B5EF4-FFF2-40B4-BE49-F238E27FC236}">
                  <a16:creationId xmlns:a16="http://schemas.microsoft.com/office/drawing/2014/main" id="{BCDE2DDF-39EB-483E-32AD-C412E6F9BC74}"/>
                </a:ext>
              </a:extLst>
            </p:cNvPr>
            <p:cNvSpPr/>
            <p:nvPr/>
          </p:nvSpPr>
          <p:spPr>
            <a:xfrm>
              <a:off x="11159589" y="2386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9" name="Rectangle 98">
              <a:extLst>
                <a:ext uri="{FF2B5EF4-FFF2-40B4-BE49-F238E27FC236}">
                  <a16:creationId xmlns:a16="http://schemas.microsoft.com/office/drawing/2014/main" id="{A6348CE3-FFAA-440E-73E7-01DB54ECE450}"/>
                </a:ext>
              </a:extLst>
            </p:cNvPr>
            <p:cNvSpPr/>
            <p:nvPr/>
          </p:nvSpPr>
          <p:spPr>
            <a:xfrm>
              <a:off x="11157732" y="19387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0" name="Rectangle 99">
              <a:extLst>
                <a:ext uri="{FF2B5EF4-FFF2-40B4-BE49-F238E27FC236}">
                  <a16:creationId xmlns:a16="http://schemas.microsoft.com/office/drawing/2014/main" id="{DD49B971-BD88-0D0A-3A22-92C7F69A96D5}"/>
                </a:ext>
              </a:extLst>
            </p:cNvPr>
            <p:cNvSpPr/>
            <p:nvPr/>
          </p:nvSpPr>
          <p:spPr>
            <a:xfrm>
              <a:off x="11159253" y="15051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1" name="Rectangle 100">
              <a:extLst>
                <a:ext uri="{FF2B5EF4-FFF2-40B4-BE49-F238E27FC236}">
                  <a16:creationId xmlns:a16="http://schemas.microsoft.com/office/drawing/2014/main" id="{63AC9170-EC94-61BB-28DA-981191B2A31F}"/>
                </a:ext>
              </a:extLst>
            </p:cNvPr>
            <p:cNvSpPr/>
            <p:nvPr/>
          </p:nvSpPr>
          <p:spPr>
            <a:xfrm>
              <a:off x="11160962" y="10700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2" name="Rectangle 101">
              <a:extLst>
                <a:ext uri="{FF2B5EF4-FFF2-40B4-BE49-F238E27FC236}">
                  <a16:creationId xmlns:a16="http://schemas.microsoft.com/office/drawing/2014/main" id="{72DA5F27-5349-28AA-2212-76CA72071B66}"/>
                </a:ext>
              </a:extLst>
            </p:cNvPr>
            <p:cNvSpPr/>
            <p:nvPr/>
          </p:nvSpPr>
          <p:spPr>
            <a:xfrm>
              <a:off x="11113747" y="8727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104" name="TextBox 103">
            <a:extLst>
              <a:ext uri="{FF2B5EF4-FFF2-40B4-BE49-F238E27FC236}">
                <a16:creationId xmlns:a16="http://schemas.microsoft.com/office/drawing/2014/main" id="{C4FA35D1-63EF-E7F0-2FEC-20545C912227}"/>
              </a:ext>
            </a:extLst>
          </p:cNvPr>
          <p:cNvSpPr txBox="1"/>
          <p:nvPr/>
        </p:nvSpPr>
        <p:spPr>
          <a:xfrm>
            <a:off x="9817479" y="241281"/>
            <a:ext cx="2354446" cy="707886"/>
          </a:xfrm>
          <a:prstGeom prst="rect">
            <a:avLst/>
          </a:prstGeom>
          <a:noFill/>
          <a:ln>
            <a:noFill/>
          </a:ln>
        </p:spPr>
        <p:txBody>
          <a:bodyPr wrap="square" rtlCol="0">
            <a:spAutoFit/>
          </a:bodyPr>
          <a:lstStyle/>
          <a:p>
            <a:r>
              <a:rPr lang="pt-BR" sz="4000" dirty="0">
                <a:ln>
                  <a:solidFill>
                    <a:schemeClr val="accent4">
                      <a:lumMod val="75000"/>
                    </a:schemeClr>
                  </a:solidFill>
                </a:ln>
                <a:solidFill>
                  <a:schemeClr val="accent4"/>
                </a:solidFill>
                <a:latin typeface="Aharoni" panose="02010803020104030203" pitchFamily="2" charset="-79"/>
                <a:cs typeface="Aharoni" panose="02010803020104030203" pitchFamily="2" charset="-79"/>
              </a:rPr>
              <a:t>Biota</a:t>
            </a:r>
            <a:r>
              <a:rPr lang="pt-BR" sz="4000" dirty="0">
                <a:ln>
                  <a:solidFill>
                    <a:srgbClr val="0070C0"/>
                  </a:solidFill>
                </a:ln>
                <a:solidFill>
                  <a:srgbClr val="00B0F0"/>
                </a:solidFill>
                <a:latin typeface="Aharoni" panose="02010803020104030203" pitchFamily="2" charset="-79"/>
                <a:cs typeface="Aharoni" panose="02010803020104030203" pitchFamily="2" charset="-79"/>
              </a:rPr>
              <a:t>Phy</a:t>
            </a:r>
          </a:p>
        </p:txBody>
      </p:sp>
      <p:sp>
        <p:nvSpPr>
          <p:cNvPr id="110" name="Diagonal Stripe 109">
            <a:extLst>
              <a:ext uri="{FF2B5EF4-FFF2-40B4-BE49-F238E27FC236}">
                <a16:creationId xmlns:a16="http://schemas.microsoft.com/office/drawing/2014/main" id="{00371B63-E8F9-65B3-901A-36FAC4396286}"/>
              </a:ext>
            </a:extLst>
          </p:cNvPr>
          <p:cNvSpPr/>
          <p:nvPr/>
        </p:nvSpPr>
        <p:spPr>
          <a:xfrm rot="9634976">
            <a:off x="11891684" y="551970"/>
            <a:ext cx="282564" cy="265833"/>
          </a:xfrm>
          <a:prstGeom prst="diagStripe">
            <a:avLst>
              <a:gd name="adj" fmla="val 92636"/>
            </a:avLst>
          </a:prstGeom>
          <a:solidFill>
            <a:srgbClr val="E11101"/>
          </a:solidFill>
          <a:ln>
            <a:solidFill>
              <a:srgbClr val="E11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112" name="Diagonal Stripe 111">
            <a:extLst>
              <a:ext uri="{FF2B5EF4-FFF2-40B4-BE49-F238E27FC236}">
                <a16:creationId xmlns:a16="http://schemas.microsoft.com/office/drawing/2014/main" id="{5700BB48-80A5-C20E-B50B-593219737C13}"/>
              </a:ext>
            </a:extLst>
          </p:cNvPr>
          <p:cNvSpPr/>
          <p:nvPr/>
        </p:nvSpPr>
        <p:spPr>
          <a:xfrm rot="18842577">
            <a:off x="9747324" y="434920"/>
            <a:ext cx="282564" cy="265833"/>
          </a:xfrm>
          <a:prstGeom prst="diagStripe">
            <a:avLst>
              <a:gd name="adj" fmla="val 92636"/>
            </a:avLst>
          </a:prstGeom>
          <a:solidFill>
            <a:srgbClr val="E11101"/>
          </a:solidFill>
          <a:ln>
            <a:solidFill>
              <a:srgbClr val="E11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114" name="Straight Connector 113">
            <a:extLst>
              <a:ext uri="{FF2B5EF4-FFF2-40B4-BE49-F238E27FC236}">
                <a16:creationId xmlns:a16="http://schemas.microsoft.com/office/drawing/2014/main" id="{CCC73027-A282-9614-917F-90D3341D2A4D}"/>
              </a:ext>
            </a:extLst>
          </p:cNvPr>
          <p:cNvCxnSpPr>
            <a:cxnSpLocks/>
          </p:cNvCxnSpPr>
          <p:nvPr/>
        </p:nvCxnSpPr>
        <p:spPr>
          <a:xfrm>
            <a:off x="0" y="6336568"/>
            <a:ext cx="12210400" cy="0"/>
          </a:xfrm>
          <a:prstGeom prst="line">
            <a:avLst/>
          </a:prstGeom>
          <a:ln w="38100">
            <a:solidFill>
              <a:srgbClr val="E11101"/>
            </a:solidFill>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78137549-73FA-337E-1A1A-4C809DF8315F}"/>
              </a:ext>
            </a:extLst>
          </p:cNvPr>
          <p:cNvSpPr txBox="1"/>
          <p:nvPr/>
        </p:nvSpPr>
        <p:spPr>
          <a:xfrm>
            <a:off x="-9088" y="6354856"/>
            <a:ext cx="12210344" cy="499438"/>
          </a:xfrm>
          <a:prstGeom prst="rect">
            <a:avLst/>
          </a:prstGeom>
          <a:solidFill>
            <a:schemeClr val="bg1">
              <a:lumMod val="95000"/>
            </a:schemeClr>
          </a:solidFill>
        </p:spPr>
        <p:txBody>
          <a:bodyPr wrap="square" rtlCol="0">
            <a:spAutoFit/>
          </a:bodyPr>
          <a:lstStyle/>
          <a:p>
            <a:endParaRPr lang="pt-BR" dirty="0"/>
          </a:p>
        </p:txBody>
      </p:sp>
      <p:sp>
        <p:nvSpPr>
          <p:cNvPr id="118" name="Slide Number Placeholder 117">
            <a:extLst>
              <a:ext uri="{FF2B5EF4-FFF2-40B4-BE49-F238E27FC236}">
                <a16:creationId xmlns:a16="http://schemas.microsoft.com/office/drawing/2014/main" id="{17DD33B6-40C6-D9A3-3DC8-4A975BF9FFFA}"/>
              </a:ext>
            </a:extLst>
          </p:cNvPr>
          <p:cNvSpPr>
            <a:spLocks noGrp="1"/>
          </p:cNvSpPr>
          <p:nvPr>
            <p:ph type="sldNum" sz="quarter" idx="12"/>
          </p:nvPr>
        </p:nvSpPr>
        <p:spPr/>
        <p:txBody>
          <a:bodyPr/>
          <a:lstStyle/>
          <a:p>
            <a:fld id="{F82A09A3-C412-4A54-B77C-B6A9426666EF}" type="slidenum">
              <a:rPr lang="pt-BR" sz="1800" smtClean="0">
                <a:solidFill>
                  <a:srgbClr val="E11101"/>
                </a:solidFill>
              </a:rPr>
              <a:t>41</a:t>
            </a:fld>
            <a:endParaRPr lang="pt-BR" sz="1800" dirty="0">
              <a:solidFill>
                <a:srgbClr val="E11101"/>
              </a:solidFill>
            </a:endParaRPr>
          </a:p>
        </p:txBody>
      </p:sp>
      <p:cxnSp>
        <p:nvCxnSpPr>
          <p:cNvPr id="120" name="Straight Connector 119">
            <a:extLst>
              <a:ext uri="{FF2B5EF4-FFF2-40B4-BE49-F238E27FC236}">
                <a16:creationId xmlns:a16="http://schemas.microsoft.com/office/drawing/2014/main" id="{C124C382-8D57-D22B-726C-5EE83341EFF6}"/>
              </a:ext>
            </a:extLst>
          </p:cNvPr>
          <p:cNvCxnSpPr>
            <a:cxnSpLocks/>
          </p:cNvCxnSpPr>
          <p:nvPr/>
        </p:nvCxnSpPr>
        <p:spPr>
          <a:xfrm>
            <a:off x="0" y="1010029"/>
            <a:ext cx="12210400" cy="0"/>
          </a:xfrm>
          <a:prstGeom prst="line">
            <a:avLst/>
          </a:prstGeom>
          <a:ln w="38100">
            <a:solidFill>
              <a:srgbClr val="E11101"/>
            </a:solidFill>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CC6FC3F6-EF9E-FDAA-B59B-8B7DD2798862}"/>
              </a:ext>
            </a:extLst>
          </p:cNvPr>
          <p:cNvSpPr txBox="1"/>
          <p:nvPr/>
        </p:nvSpPr>
        <p:spPr>
          <a:xfrm>
            <a:off x="155926" y="1394153"/>
            <a:ext cx="11877040" cy="830997"/>
          </a:xfrm>
          <a:prstGeom prst="rect">
            <a:avLst/>
          </a:prstGeom>
          <a:noFill/>
        </p:spPr>
        <p:txBody>
          <a:bodyPr wrap="square" rtlCol="0">
            <a:spAutoFit/>
          </a:bodyPr>
          <a:lstStyle/>
          <a:p>
            <a:pPr algn="ctr"/>
            <a:r>
              <a:rPr lang="en-US" sz="4800" dirty="0">
                <a:ln>
                  <a:solidFill>
                    <a:schemeClr val="bg1">
                      <a:lumMod val="95000"/>
                    </a:schemeClr>
                  </a:solidFill>
                </a:ln>
                <a:solidFill>
                  <a:srgbClr val="E11101"/>
                </a:solidFill>
                <a:latin typeface="Aharoni" panose="02010803020104030203" pitchFamily="2" charset="-79"/>
                <a:cs typeface="Aharoni" panose="02010803020104030203" pitchFamily="2" charset="-79"/>
              </a:rPr>
              <a:t>Webinar 9</a:t>
            </a:r>
            <a:endParaRPr lang="pt-BR" sz="4800" dirty="0">
              <a:ln>
                <a:solidFill>
                  <a:schemeClr val="bg1">
                    <a:lumMod val="95000"/>
                  </a:schemeClr>
                </a:solidFill>
              </a:ln>
              <a:solidFill>
                <a:srgbClr val="E11101"/>
              </a:solidFill>
              <a:latin typeface="Aharoni" panose="02010803020104030203" pitchFamily="2" charset="-79"/>
              <a:cs typeface="Aharoni" panose="02010803020104030203" pitchFamily="2" charset="-79"/>
            </a:endParaRPr>
          </a:p>
        </p:txBody>
      </p:sp>
      <p:sp>
        <p:nvSpPr>
          <p:cNvPr id="3" name="TextBox 2">
            <a:extLst>
              <a:ext uri="{FF2B5EF4-FFF2-40B4-BE49-F238E27FC236}">
                <a16:creationId xmlns:a16="http://schemas.microsoft.com/office/drawing/2014/main" id="{9277556F-502F-57E8-3932-096E33C9FFED}"/>
              </a:ext>
            </a:extLst>
          </p:cNvPr>
          <p:cNvSpPr txBox="1"/>
          <p:nvPr/>
        </p:nvSpPr>
        <p:spPr>
          <a:xfrm>
            <a:off x="166680" y="2752261"/>
            <a:ext cx="11877040" cy="2308324"/>
          </a:xfrm>
          <a:prstGeom prst="rect">
            <a:avLst/>
          </a:prstGeom>
          <a:noFill/>
        </p:spPr>
        <p:txBody>
          <a:bodyPr wrap="square" rtlCol="0">
            <a:spAutoFit/>
          </a:bodyPr>
          <a:lstStyle/>
          <a:p>
            <a:pPr algn="ctr"/>
            <a:r>
              <a:rPr lang="en-US" sz="4800" dirty="0">
                <a:ln>
                  <a:solidFill>
                    <a:schemeClr val="bg1">
                      <a:lumMod val="95000"/>
                    </a:schemeClr>
                  </a:solidFill>
                </a:ln>
                <a:solidFill>
                  <a:schemeClr val="tx1">
                    <a:lumMod val="65000"/>
                    <a:lumOff val="35000"/>
                  </a:schemeClr>
                </a:solidFill>
                <a:latin typeface="Aharoni" panose="02010803020104030203" pitchFamily="2" charset="-79"/>
                <a:cs typeface="Aharoni" panose="02010803020104030203" pitchFamily="2" charset="-79"/>
              </a:rPr>
              <a:t>Phylogenetic diversity: Integrating Phylogenies with Species and Biogeographic Data</a:t>
            </a:r>
            <a:endParaRPr lang="pt-BR" sz="4800" dirty="0">
              <a:ln>
                <a:solidFill>
                  <a:schemeClr val="bg1">
                    <a:lumMod val="95000"/>
                  </a:schemeClr>
                </a:solidFill>
              </a:ln>
              <a:solidFill>
                <a:schemeClr val="tx1">
                  <a:lumMod val="65000"/>
                  <a:lumOff val="35000"/>
                </a:schemeClr>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3268231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extBox 90">
            <a:extLst>
              <a:ext uri="{FF2B5EF4-FFF2-40B4-BE49-F238E27FC236}">
                <a16:creationId xmlns:a16="http://schemas.microsoft.com/office/drawing/2014/main" id="{A62C383B-AE48-8033-9CF2-FC1E1E250D7C}"/>
              </a:ext>
            </a:extLst>
          </p:cNvPr>
          <p:cNvSpPr txBox="1"/>
          <p:nvPr/>
        </p:nvSpPr>
        <p:spPr>
          <a:xfrm>
            <a:off x="-9088" y="6354856"/>
            <a:ext cx="12210344" cy="499438"/>
          </a:xfrm>
          <a:prstGeom prst="rect">
            <a:avLst/>
          </a:prstGeom>
          <a:solidFill>
            <a:schemeClr val="bg1">
              <a:lumMod val="95000"/>
            </a:schemeClr>
          </a:solidFill>
        </p:spPr>
        <p:txBody>
          <a:bodyPr wrap="square" rtlCol="0">
            <a:spAutoFit/>
          </a:bodyPr>
          <a:lstStyle/>
          <a:p>
            <a:endParaRPr lang="pt-BR" dirty="0"/>
          </a:p>
        </p:txBody>
      </p:sp>
      <p:sp>
        <p:nvSpPr>
          <p:cNvPr id="5" name="TextBox 4">
            <a:extLst>
              <a:ext uri="{FF2B5EF4-FFF2-40B4-BE49-F238E27FC236}">
                <a16:creationId xmlns:a16="http://schemas.microsoft.com/office/drawing/2014/main" id="{C6DD56C3-694B-5538-9446-36BEE6A2BBCD}"/>
              </a:ext>
            </a:extLst>
          </p:cNvPr>
          <p:cNvSpPr txBox="1"/>
          <p:nvPr/>
        </p:nvSpPr>
        <p:spPr>
          <a:xfrm>
            <a:off x="0" y="4189"/>
            <a:ext cx="12192000" cy="1005840"/>
          </a:xfrm>
          <a:prstGeom prst="rect">
            <a:avLst/>
          </a:prstGeom>
          <a:solidFill>
            <a:schemeClr val="bg1">
              <a:lumMod val="95000"/>
            </a:schemeClr>
          </a:solidFill>
        </p:spPr>
        <p:txBody>
          <a:bodyPr wrap="square" rtlCol="0">
            <a:spAutoFit/>
          </a:bodyPr>
          <a:lstStyle/>
          <a:p>
            <a:endParaRPr lang="pt-BR" dirty="0"/>
          </a:p>
        </p:txBody>
      </p:sp>
      <p:grpSp>
        <p:nvGrpSpPr>
          <p:cNvPr id="103" name="Group 102">
            <a:extLst>
              <a:ext uri="{FF2B5EF4-FFF2-40B4-BE49-F238E27FC236}">
                <a16:creationId xmlns:a16="http://schemas.microsoft.com/office/drawing/2014/main" id="{4C7D0A52-ACD4-290B-96D6-3FFC607FD06E}"/>
              </a:ext>
            </a:extLst>
          </p:cNvPr>
          <p:cNvGrpSpPr/>
          <p:nvPr/>
        </p:nvGrpSpPr>
        <p:grpSpPr>
          <a:xfrm>
            <a:off x="10581163" y="333235"/>
            <a:ext cx="698655" cy="523978"/>
            <a:chOff x="10508026" y="87270"/>
            <a:chExt cx="698655" cy="523978"/>
          </a:xfrm>
        </p:grpSpPr>
        <p:sp>
          <p:nvSpPr>
            <p:cNvPr id="14" name="Rectangle 13">
              <a:extLst>
                <a:ext uri="{FF2B5EF4-FFF2-40B4-BE49-F238E27FC236}">
                  <a16:creationId xmlns:a16="http://schemas.microsoft.com/office/drawing/2014/main" id="{9090B215-52B2-E5E9-28F8-334394C0A9AF}"/>
                </a:ext>
              </a:extLst>
            </p:cNvPr>
            <p:cNvSpPr/>
            <p:nvPr/>
          </p:nvSpPr>
          <p:spPr>
            <a:xfrm>
              <a:off x="10698603" y="29901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1" name="Rectangle 20">
              <a:extLst>
                <a:ext uri="{FF2B5EF4-FFF2-40B4-BE49-F238E27FC236}">
                  <a16:creationId xmlns:a16="http://schemas.microsoft.com/office/drawing/2014/main" id="{D715393E-0566-2A14-A033-BE0685CCF25D}"/>
                </a:ext>
              </a:extLst>
            </p:cNvPr>
            <p:cNvSpPr/>
            <p:nvPr/>
          </p:nvSpPr>
          <p:spPr>
            <a:xfrm>
              <a:off x="10744322" y="27615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2" name="Rectangle 21">
              <a:extLst>
                <a:ext uri="{FF2B5EF4-FFF2-40B4-BE49-F238E27FC236}">
                  <a16:creationId xmlns:a16="http://schemas.microsoft.com/office/drawing/2014/main" id="{5A31F202-07C4-9C35-D883-4A5C9F4E9238}"/>
                </a:ext>
              </a:extLst>
            </p:cNvPr>
            <p:cNvSpPr/>
            <p:nvPr/>
          </p:nvSpPr>
          <p:spPr>
            <a:xfrm>
              <a:off x="10744321" y="32187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3" name="Rectangle 22">
              <a:extLst>
                <a:ext uri="{FF2B5EF4-FFF2-40B4-BE49-F238E27FC236}">
                  <a16:creationId xmlns:a16="http://schemas.microsoft.com/office/drawing/2014/main" id="{CE0B3671-F393-9692-CBF1-F9C3842D9D96}"/>
                </a:ext>
              </a:extLst>
            </p:cNvPr>
            <p:cNvSpPr/>
            <p:nvPr/>
          </p:nvSpPr>
          <p:spPr>
            <a:xfrm>
              <a:off x="10790040" y="35330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4" name="Rectangle 23">
              <a:extLst>
                <a:ext uri="{FF2B5EF4-FFF2-40B4-BE49-F238E27FC236}">
                  <a16:creationId xmlns:a16="http://schemas.microsoft.com/office/drawing/2014/main" id="{7366142B-51C4-040F-CF33-984C08271572}"/>
                </a:ext>
              </a:extLst>
            </p:cNvPr>
            <p:cNvSpPr/>
            <p:nvPr/>
          </p:nvSpPr>
          <p:spPr>
            <a:xfrm>
              <a:off x="10790040" y="30901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5" name="Rectangle 24">
              <a:extLst>
                <a:ext uri="{FF2B5EF4-FFF2-40B4-BE49-F238E27FC236}">
                  <a16:creationId xmlns:a16="http://schemas.microsoft.com/office/drawing/2014/main" id="{C569A300-30B7-A94C-13F2-6BA29CCBB1C1}"/>
                </a:ext>
              </a:extLst>
            </p:cNvPr>
            <p:cNvSpPr/>
            <p:nvPr/>
          </p:nvSpPr>
          <p:spPr>
            <a:xfrm>
              <a:off x="10835759" y="36759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6" name="Rectangle 25">
              <a:extLst>
                <a:ext uri="{FF2B5EF4-FFF2-40B4-BE49-F238E27FC236}">
                  <a16:creationId xmlns:a16="http://schemas.microsoft.com/office/drawing/2014/main" id="{E1E172D3-A44E-A508-5AF3-51D020E85978}"/>
                </a:ext>
              </a:extLst>
            </p:cNvPr>
            <p:cNvSpPr/>
            <p:nvPr/>
          </p:nvSpPr>
          <p:spPr>
            <a:xfrm>
              <a:off x="10835758" y="321872"/>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Rectangle 26">
              <a:extLst>
                <a:ext uri="{FF2B5EF4-FFF2-40B4-BE49-F238E27FC236}">
                  <a16:creationId xmlns:a16="http://schemas.microsoft.com/office/drawing/2014/main" id="{371E4CE3-D151-B8FC-581F-8F35244DE1EA}"/>
                </a:ext>
              </a:extLst>
            </p:cNvPr>
            <p:cNvSpPr/>
            <p:nvPr/>
          </p:nvSpPr>
          <p:spPr>
            <a:xfrm>
              <a:off x="10882536" y="304884"/>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8" name="Rectangle 27">
              <a:extLst>
                <a:ext uri="{FF2B5EF4-FFF2-40B4-BE49-F238E27FC236}">
                  <a16:creationId xmlns:a16="http://schemas.microsoft.com/office/drawing/2014/main" id="{D1E3801A-1393-3A16-D790-9E5243303E57}"/>
                </a:ext>
              </a:extLst>
            </p:cNvPr>
            <p:cNvSpPr/>
            <p:nvPr/>
          </p:nvSpPr>
          <p:spPr>
            <a:xfrm>
              <a:off x="10881477" y="35330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9" name="Rectangle 28">
              <a:extLst>
                <a:ext uri="{FF2B5EF4-FFF2-40B4-BE49-F238E27FC236}">
                  <a16:creationId xmlns:a16="http://schemas.microsoft.com/office/drawing/2014/main" id="{E67F7EA1-1846-084E-A725-81821F10C599}"/>
                </a:ext>
              </a:extLst>
            </p:cNvPr>
            <p:cNvSpPr/>
            <p:nvPr/>
          </p:nvSpPr>
          <p:spPr>
            <a:xfrm>
              <a:off x="10881477" y="40013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0" name="Rectangle 29">
              <a:extLst>
                <a:ext uri="{FF2B5EF4-FFF2-40B4-BE49-F238E27FC236}">
                  <a16:creationId xmlns:a16="http://schemas.microsoft.com/office/drawing/2014/main" id="{839263C3-C5CE-712D-1887-CBC276721F23}"/>
                </a:ext>
              </a:extLst>
            </p:cNvPr>
            <p:cNvSpPr/>
            <p:nvPr/>
          </p:nvSpPr>
          <p:spPr>
            <a:xfrm>
              <a:off x="10927192" y="37616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2" name="Rectangle 31">
              <a:extLst>
                <a:ext uri="{FF2B5EF4-FFF2-40B4-BE49-F238E27FC236}">
                  <a16:creationId xmlns:a16="http://schemas.microsoft.com/office/drawing/2014/main" id="{0CB2B545-29C6-845E-1C00-4002E066F730}"/>
                </a:ext>
              </a:extLst>
            </p:cNvPr>
            <p:cNvSpPr/>
            <p:nvPr/>
          </p:nvSpPr>
          <p:spPr>
            <a:xfrm>
              <a:off x="10790039" y="260437"/>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Rectangle 32">
              <a:extLst>
                <a:ext uri="{FF2B5EF4-FFF2-40B4-BE49-F238E27FC236}">
                  <a16:creationId xmlns:a16="http://schemas.microsoft.com/office/drawing/2014/main" id="{8FB5A0F3-62FC-80A3-29AA-8766CC46D459}"/>
                </a:ext>
              </a:extLst>
            </p:cNvPr>
            <p:cNvSpPr/>
            <p:nvPr/>
          </p:nvSpPr>
          <p:spPr>
            <a:xfrm>
              <a:off x="10835757" y="273486"/>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Rectangle 33">
              <a:extLst>
                <a:ext uri="{FF2B5EF4-FFF2-40B4-BE49-F238E27FC236}">
                  <a16:creationId xmlns:a16="http://schemas.microsoft.com/office/drawing/2014/main" id="{322841A7-E91D-53E5-FF76-72ED093A5FCD}"/>
                </a:ext>
              </a:extLst>
            </p:cNvPr>
            <p:cNvSpPr/>
            <p:nvPr/>
          </p:nvSpPr>
          <p:spPr>
            <a:xfrm>
              <a:off x="10881476" y="257815"/>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Rectangle 34">
              <a:extLst>
                <a:ext uri="{FF2B5EF4-FFF2-40B4-BE49-F238E27FC236}">
                  <a16:creationId xmlns:a16="http://schemas.microsoft.com/office/drawing/2014/main" id="{43E1447C-DA57-8B8A-A309-6056319BA155}"/>
                </a:ext>
              </a:extLst>
            </p:cNvPr>
            <p:cNvSpPr/>
            <p:nvPr/>
          </p:nvSpPr>
          <p:spPr>
            <a:xfrm>
              <a:off x="10927195" y="233606"/>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6" name="Rectangle 35">
              <a:extLst>
                <a:ext uri="{FF2B5EF4-FFF2-40B4-BE49-F238E27FC236}">
                  <a16:creationId xmlns:a16="http://schemas.microsoft.com/office/drawing/2014/main" id="{18FB39D7-C60D-3764-8B88-FD208E99DB8C}"/>
                </a:ext>
              </a:extLst>
            </p:cNvPr>
            <p:cNvSpPr/>
            <p:nvPr/>
          </p:nvSpPr>
          <p:spPr>
            <a:xfrm>
              <a:off x="10927192" y="281183"/>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7" name="Rectangle 36">
              <a:extLst>
                <a:ext uri="{FF2B5EF4-FFF2-40B4-BE49-F238E27FC236}">
                  <a16:creationId xmlns:a16="http://schemas.microsoft.com/office/drawing/2014/main" id="{FD0379E1-83E3-D760-D379-1979689F47C9}"/>
                </a:ext>
              </a:extLst>
            </p:cNvPr>
            <p:cNvSpPr/>
            <p:nvPr/>
          </p:nvSpPr>
          <p:spPr>
            <a:xfrm>
              <a:off x="10927192" y="328585"/>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Rectangle 37">
              <a:extLst>
                <a:ext uri="{FF2B5EF4-FFF2-40B4-BE49-F238E27FC236}">
                  <a16:creationId xmlns:a16="http://schemas.microsoft.com/office/drawing/2014/main" id="{D588437E-74E9-E7CD-7B52-EB4F8471DF98}"/>
                </a:ext>
              </a:extLst>
            </p:cNvPr>
            <p:cNvSpPr/>
            <p:nvPr/>
          </p:nvSpPr>
          <p:spPr>
            <a:xfrm>
              <a:off x="10927192" y="42299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9" name="Rectangle 38">
              <a:extLst>
                <a:ext uri="{FF2B5EF4-FFF2-40B4-BE49-F238E27FC236}">
                  <a16:creationId xmlns:a16="http://schemas.microsoft.com/office/drawing/2014/main" id="{C6F1C0B7-5967-DE1B-2720-9C6EEFCBEC6F}"/>
                </a:ext>
              </a:extLst>
            </p:cNvPr>
            <p:cNvSpPr/>
            <p:nvPr/>
          </p:nvSpPr>
          <p:spPr>
            <a:xfrm>
              <a:off x="10790038" y="397593"/>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0" name="Rectangle 39">
              <a:extLst>
                <a:ext uri="{FF2B5EF4-FFF2-40B4-BE49-F238E27FC236}">
                  <a16:creationId xmlns:a16="http://schemas.microsoft.com/office/drawing/2014/main" id="{5AA32692-F265-10E8-7330-42BDA56E4477}"/>
                </a:ext>
              </a:extLst>
            </p:cNvPr>
            <p:cNvSpPr/>
            <p:nvPr/>
          </p:nvSpPr>
          <p:spPr>
            <a:xfrm>
              <a:off x="10971848" y="35187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 name="Rectangle 40">
              <a:extLst>
                <a:ext uri="{FF2B5EF4-FFF2-40B4-BE49-F238E27FC236}">
                  <a16:creationId xmlns:a16="http://schemas.microsoft.com/office/drawing/2014/main" id="{D4D8CC37-6222-289A-625E-F008FEF0D95B}"/>
                </a:ext>
              </a:extLst>
            </p:cNvPr>
            <p:cNvSpPr/>
            <p:nvPr/>
          </p:nvSpPr>
          <p:spPr>
            <a:xfrm>
              <a:off x="10971847" y="303614"/>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2" name="Rectangle 41">
              <a:extLst>
                <a:ext uri="{FF2B5EF4-FFF2-40B4-BE49-F238E27FC236}">
                  <a16:creationId xmlns:a16="http://schemas.microsoft.com/office/drawing/2014/main" id="{30D7C49B-09C7-7533-FF10-89B68E97DA8E}"/>
                </a:ext>
              </a:extLst>
            </p:cNvPr>
            <p:cNvSpPr/>
            <p:nvPr/>
          </p:nvSpPr>
          <p:spPr>
            <a:xfrm>
              <a:off x="10927192" y="185187"/>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3" name="Rectangle 42">
              <a:extLst>
                <a:ext uri="{FF2B5EF4-FFF2-40B4-BE49-F238E27FC236}">
                  <a16:creationId xmlns:a16="http://schemas.microsoft.com/office/drawing/2014/main" id="{97237E08-5091-1687-AC70-45A31DF931CC}"/>
                </a:ext>
              </a:extLst>
            </p:cNvPr>
            <p:cNvSpPr/>
            <p:nvPr/>
          </p:nvSpPr>
          <p:spPr>
            <a:xfrm>
              <a:off x="10881471" y="208046"/>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4" name="Rectangle 43">
              <a:extLst>
                <a:ext uri="{FF2B5EF4-FFF2-40B4-BE49-F238E27FC236}">
                  <a16:creationId xmlns:a16="http://schemas.microsoft.com/office/drawing/2014/main" id="{F5F79E67-9C23-4337-DFC6-5924213864CE}"/>
                </a:ext>
              </a:extLst>
            </p:cNvPr>
            <p:cNvSpPr/>
            <p:nvPr/>
          </p:nvSpPr>
          <p:spPr>
            <a:xfrm>
              <a:off x="10835749" y="22574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5" name="Rectangle 44">
              <a:extLst>
                <a:ext uri="{FF2B5EF4-FFF2-40B4-BE49-F238E27FC236}">
                  <a16:creationId xmlns:a16="http://schemas.microsoft.com/office/drawing/2014/main" id="{0F736262-B429-6F07-468B-C4AFABFCFD18}"/>
                </a:ext>
              </a:extLst>
            </p:cNvPr>
            <p:cNvSpPr/>
            <p:nvPr/>
          </p:nvSpPr>
          <p:spPr>
            <a:xfrm>
              <a:off x="10788970" y="21205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6" name="Rectangle 45">
              <a:extLst>
                <a:ext uri="{FF2B5EF4-FFF2-40B4-BE49-F238E27FC236}">
                  <a16:creationId xmlns:a16="http://schemas.microsoft.com/office/drawing/2014/main" id="{A04502ED-A100-B91E-DE45-B3C840B64E2F}"/>
                </a:ext>
              </a:extLst>
            </p:cNvPr>
            <p:cNvSpPr/>
            <p:nvPr/>
          </p:nvSpPr>
          <p:spPr>
            <a:xfrm>
              <a:off x="10971847" y="254401"/>
              <a:ext cx="45719" cy="45719"/>
            </a:xfrm>
            <a:prstGeom prst="rect">
              <a:avLst/>
            </a:prstGeom>
            <a:solidFill>
              <a:schemeClr val="accent6">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7" name="Rectangle 46">
              <a:extLst>
                <a:ext uri="{FF2B5EF4-FFF2-40B4-BE49-F238E27FC236}">
                  <a16:creationId xmlns:a16="http://schemas.microsoft.com/office/drawing/2014/main" id="{AE42E5D0-0880-F405-F6B2-B2190E0FD55F}"/>
                </a:ext>
              </a:extLst>
            </p:cNvPr>
            <p:cNvSpPr/>
            <p:nvPr/>
          </p:nvSpPr>
          <p:spPr>
            <a:xfrm>
              <a:off x="11016503" y="316661"/>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8" name="Rectangle 47">
              <a:extLst>
                <a:ext uri="{FF2B5EF4-FFF2-40B4-BE49-F238E27FC236}">
                  <a16:creationId xmlns:a16="http://schemas.microsoft.com/office/drawing/2014/main" id="{0C2D1FF7-974A-E7D2-A83D-FC4A072395F1}"/>
                </a:ext>
              </a:extLst>
            </p:cNvPr>
            <p:cNvSpPr/>
            <p:nvPr/>
          </p:nvSpPr>
          <p:spPr>
            <a:xfrm>
              <a:off x="11061158" y="346985"/>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9" name="Rectangle 48">
              <a:extLst>
                <a:ext uri="{FF2B5EF4-FFF2-40B4-BE49-F238E27FC236}">
                  <a16:creationId xmlns:a16="http://schemas.microsoft.com/office/drawing/2014/main" id="{1BF9C275-DC70-EC1C-C9FC-F52323B3D96E}"/>
                </a:ext>
              </a:extLst>
            </p:cNvPr>
            <p:cNvSpPr/>
            <p:nvPr/>
          </p:nvSpPr>
          <p:spPr>
            <a:xfrm>
              <a:off x="11061157" y="301266"/>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0" name="Rectangle 49">
              <a:extLst>
                <a:ext uri="{FF2B5EF4-FFF2-40B4-BE49-F238E27FC236}">
                  <a16:creationId xmlns:a16="http://schemas.microsoft.com/office/drawing/2014/main" id="{1E142C0B-F55A-F611-73F0-962A03C2FE2A}"/>
                </a:ext>
              </a:extLst>
            </p:cNvPr>
            <p:cNvSpPr/>
            <p:nvPr/>
          </p:nvSpPr>
          <p:spPr>
            <a:xfrm>
              <a:off x="11110852" y="31799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1" name="Rectangle 50">
              <a:extLst>
                <a:ext uri="{FF2B5EF4-FFF2-40B4-BE49-F238E27FC236}">
                  <a16:creationId xmlns:a16="http://schemas.microsoft.com/office/drawing/2014/main" id="{9EB091F7-26B7-5C0D-02C5-4CC053BD7BF2}"/>
                </a:ext>
              </a:extLst>
            </p:cNvPr>
            <p:cNvSpPr/>
            <p:nvPr/>
          </p:nvSpPr>
          <p:spPr>
            <a:xfrm>
              <a:off x="11110851" y="27094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2" name="Rectangle 51">
              <a:extLst>
                <a:ext uri="{FF2B5EF4-FFF2-40B4-BE49-F238E27FC236}">
                  <a16:creationId xmlns:a16="http://schemas.microsoft.com/office/drawing/2014/main" id="{6CD20F63-30AD-2767-9160-8D75663BCF4D}"/>
                </a:ext>
              </a:extLst>
            </p:cNvPr>
            <p:cNvSpPr/>
            <p:nvPr/>
          </p:nvSpPr>
          <p:spPr>
            <a:xfrm>
              <a:off x="11061157" y="254401"/>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3" name="Rectangle 52">
              <a:extLst>
                <a:ext uri="{FF2B5EF4-FFF2-40B4-BE49-F238E27FC236}">
                  <a16:creationId xmlns:a16="http://schemas.microsoft.com/office/drawing/2014/main" id="{5327321E-1F8C-B6F6-F6B1-1B903F184E9A}"/>
                </a:ext>
              </a:extLst>
            </p:cNvPr>
            <p:cNvSpPr/>
            <p:nvPr/>
          </p:nvSpPr>
          <p:spPr>
            <a:xfrm>
              <a:off x="11157251" y="331872"/>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4" name="Rectangle 53">
              <a:extLst>
                <a:ext uri="{FF2B5EF4-FFF2-40B4-BE49-F238E27FC236}">
                  <a16:creationId xmlns:a16="http://schemas.microsoft.com/office/drawing/2014/main" id="{E29FA7F5-2D0E-97D9-FFF5-F7341C58BABB}"/>
                </a:ext>
              </a:extLst>
            </p:cNvPr>
            <p:cNvSpPr/>
            <p:nvPr/>
          </p:nvSpPr>
          <p:spPr>
            <a:xfrm>
              <a:off x="11157251" y="285438"/>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5" name="Rectangle 54">
              <a:extLst>
                <a:ext uri="{FF2B5EF4-FFF2-40B4-BE49-F238E27FC236}">
                  <a16:creationId xmlns:a16="http://schemas.microsoft.com/office/drawing/2014/main" id="{A2BDAE83-4544-7C09-5185-0DCD49486D13}"/>
                </a:ext>
              </a:extLst>
            </p:cNvPr>
            <p:cNvSpPr/>
            <p:nvPr/>
          </p:nvSpPr>
          <p:spPr>
            <a:xfrm>
              <a:off x="11110850" y="222993"/>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6" name="Rectangle 55">
              <a:extLst>
                <a:ext uri="{FF2B5EF4-FFF2-40B4-BE49-F238E27FC236}">
                  <a16:creationId xmlns:a16="http://schemas.microsoft.com/office/drawing/2014/main" id="{0E1ACA4D-4D10-F558-8393-535949F1E3FE}"/>
                </a:ext>
              </a:extLst>
            </p:cNvPr>
            <p:cNvSpPr/>
            <p:nvPr/>
          </p:nvSpPr>
          <p:spPr>
            <a:xfrm>
              <a:off x="11016393" y="269129"/>
              <a:ext cx="45719" cy="45719"/>
            </a:xfrm>
            <a:prstGeom prst="rect">
              <a:avLst/>
            </a:prstGeom>
            <a:solidFill>
              <a:schemeClr val="accent6"/>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7" name="Rectangle 56">
              <a:extLst>
                <a:ext uri="{FF2B5EF4-FFF2-40B4-BE49-F238E27FC236}">
                  <a16:creationId xmlns:a16="http://schemas.microsoft.com/office/drawing/2014/main" id="{CE04D371-0152-3743-7C84-5AA157DAADC0}"/>
                </a:ext>
              </a:extLst>
            </p:cNvPr>
            <p:cNvSpPr/>
            <p:nvPr/>
          </p:nvSpPr>
          <p:spPr>
            <a:xfrm>
              <a:off x="11062112" y="391373"/>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Rectangle 57">
              <a:extLst>
                <a:ext uri="{FF2B5EF4-FFF2-40B4-BE49-F238E27FC236}">
                  <a16:creationId xmlns:a16="http://schemas.microsoft.com/office/drawing/2014/main" id="{C389345F-D66C-D570-A91E-451E1E14CEAF}"/>
                </a:ext>
              </a:extLst>
            </p:cNvPr>
            <p:cNvSpPr/>
            <p:nvPr/>
          </p:nvSpPr>
          <p:spPr>
            <a:xfrm>
              <a:off x="11017243" y="454936"/>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9" name="Rectangle 58">
              <a:extLst>
                <a:ext uri="{FF2B5EF4-FFF2-40B4-BE49-F238E27FC236}">
                  <a16:creationId xmlns:a16="http://schemas.microsoft.com/office/drawing/2014/main" id="{78B5DAD8-8958-CAE9-C6BF-96A02E92F3DF}"/>
                </a:ext>
              </a:extLst>
            </p:cNvPr>
            <p:cNvSpPr/>
            <p:nvPr/>
          </p:nvSpPr>
          <p:spPr>
            <a:xfrm>
              <a:off x="11017601" y="409975"/>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0" name="Rectangle 59">
              <a:extLst>
                <a:ext uri="{FF2B5EF4-FFF2-40B4-BE49-F238E27FC236}">
                  <a16:creationId xmlns:a16="http://schemas.microsoft.com/office/drawing/2014/main" id="{2258EA91-78B9-9992-70F9-2E0411CE5EB1}"/>
                </a:ext>
              </a:extLst>
            </p:cNvPr>
            <p:cNvSpPr/>
            <p:nvPr/>
          </p:nvSpPr>
          <p:spPr>
            <a:xfrm>
              <a:off x="10835748" y="461453"/>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1" name="Rectangle 60">
              <a:extLst>
                <a:ext uri="{FF2B5EF4-FFF2-40B4-BE49-F238E27FC236}">
                  <a16:creationId xmlns:a16="http://schemas.microsoft.com/office/drawing/2014/main" id="{5503C427-A64E-6272-FD70-CABA75CB97BB}"/>
                </a:ext>
              </a:extLst>
            </p:cNvPr>
            <p:cNvSpPr/>
            <p:nvPr/>
          </p:nvSpPr>
          <p:spPr>
            <a:xfrm>
              <a:off x="10927713" y="46982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2" name="Rectangle 61">
              <a:extLst>
                <a:ext uri="{FF2B5EF4-FFF2-40B4-BE49-F238E27FC236}">
                  <a16:creationId xmlns:a16="http://schemas.microsoft.com/office/drawing/2014/main" id="{88E3EFE2-BC44-A70A-4695-EA7E28547304}"/>
                </a:ext>
              </a:extLst>
            </p:cNvPr>
            <p:cNvSpPr/>
            <p:nvPr/>
          </p:nvSpPr>
          <p:spPr>
            <a:xfrm>
              <a:off x="10697227" y="385697"/>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3" name="Rectangle 62">
              <a:extLst>
                <a:ext uri="{FF2B5EF4-FFF2-40B4-BE49-F238E27FC236}">
                  <a16:creationId xmlns:a16="http://schemas.microsoft.com/office/drawing/2014/main" id="{215361D5-BEE9-479F-0E12-CFDB0CEBBB49}"/>
                </a:ext>
              </a:extLst>
            </p:cNvPr>
            <p:cNvSpPr/>
            <p:nvPr/>
          </p:nvSpPr>
          <p:spPr>
            <a:xfrm>
              <a:off x="10697298" y="43320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4" name="Rectangle 63">
              <a:extLst>
                <a:ext uri="{FF2B5EF4-FFF2-40B4-BE49-F238E27FC236}">
                  <a16:creationId xmlns:a16="http://schemas.microsoft.com/office/drawing/2014/main" id="{2F6C1A81-F2CA-302F-3C97-A5594DD7BF60}"/>
                </a:ext>
              </a:extLst>
            </p:cNvPr>
            <p:cNvSpPr/>
            <p:nvPr/>
          </p:nvSpPr>
          <p:spPr>
            <a:xfrm>
              <a:off x="10744165" y="464083"/>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5" name="Rectangle 64">
              <a:extLst>
                <a:ext uri="{FF2B5EF4-FFF2-40B4-BE49-F238E27FC236}">
                  <a16:creationId xmlns:a16="http://schemas.microsoft.com/office/drawing/2014/main" id="{DAF0A12A-15C9-31F4-55FD-1975EAC77D1F}"/>
                </a:ext>
              </a:extLst>
            </p:cNvPr>
            <p:cNvSpPr/>
            <p:nvPr/>
          </p:nvSpPr>
          <p:spPr>
            <a:xfrm>
              <a:off x="10971843" y="44122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6" name="Rectangle 65">
              <a:extLst>
                <a:ext uri="{FF2B5EF4-FFF2-40B4-BE49-F238E27FC236}">
                  <a16:creationId xmlns:a16="http://schemas.microsoft.com/office/drawing/2014/main" id="{AE7A1B59-70E7-6A3D-F122-D9CE054DD237}"/>
                </a:ext>
              </a:extLst>
            </p:cNvPr>
            <p:cNvSpPr/>
            <p:nvPr/>
          </p:nvSpPr>
          <p:spPr>
            <a:xfrm>
              <a:off x="11110849" y="358819"/>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7" name="Rectangle 66">
              <a:extLst>
                <a:ext uri="{FF2B5EF4-FFF2-40B4-BE49-F238E27FC236}">
                  <a16:creationId xmlns:a16="http://schemas.microsoft.com/office/drawing/2014/main" id="{E41B0E0E-8098-B748-A704-AF6161D043D9}"/>
                </a:ext>
              </a:extLst>
            </p:cNvPr>
            <p:cNvSpPr/>
            <p:nvPr/>
          </p:nvSpPr>
          <p:spPr>
            <a:xfrm>
              <a:off x="10790557" y="441286"/>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8" name="Rectangle 67">
              <a:extLst>
                <a:ext uri="{FF2B5EF4-FFF2-40B4-BE49-F238E27FC236}">
                  <a16:creationId xmlns:a16="http://schemas.microsoft.com/office/drawing/2014/main" id="{8AE1464F-45C2-AA35-595C-829132F306A6}"/>
                </a:ext>
              </a:extLst>
            </p:cNvPr>
            <p:cNvSpPr/>
            <p:nvPr/>
          </p:nvSpPr>
          <p:spPr>
            <a:xfrm>
              <a:off x="10881454" y="44236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9" name="Rectangle 68">
              <a:extLst>
                <a:ext uri="{FF2B5EF4-FFF2-40B4-BE49-F238E27FC236}">
                  <a16:creationId xmlns:a16="http://schemas.microsoft.com/office/drawing/2014/main" id="{52B01EDD-8501-FBB3-E1ED-605400411B3C}"/>
                </a:ext>
              </a:extLst>
            </p:cNvPr>
            <p:cNvSpPr/>
            <p:nvPr/>
          </p:nvSpPr>
          <p:spPr>
            <a:xfrm>
              <a:off x="11017242" y="365586"/>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0" name="Rectangle 69">
              <a:extLst>
                <a:ext uri="{FF2B5EF4-FFF2-40B4-BE49-F238E27FC236}">
                  <a16:creationId xmlns:a16="http://schemas.microsoft.com/office/drawing/2014/main" id="{434F0006-784C-9B20-13EE-C3B10924B49B}"/>
                </a:ext>
              </a:extLst>
            </p:cNvPr>
            <p:cNvSpPr/>
            <p:nvPr/>
          </p:nvSpPr>
          <p:spPr>
            <a:xfrm>
              <a:off x="10971844" y="397592"/>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1" name="Rectangle 70">
              <a:extLst>
                <a:ext uri="{FF2B5EF4-FFF2-40B4-BE49-F238E27FC236}">
                  <a16:creationId xmlns:a16="http://schemas.microsoft.com/office/drawing/2014/main" id="{CAABAEA7-D9B6-26E3-0111-6BCDBED6583B}"/>
                </a:ext>
              </a:extLst>
            </p:cNvPr>
            <p:cNvSpPr/>
            <p:nvPr/>
          </p:nvSpPr>
          <p:spPr>
            <a:xfrm>
              <a:off x="10836752" y="415673"/>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2" name="Rectangle 71">
              <a:extLst>
                <a:ext uri="{FF2B5EF4-FFF2-40B4-BE49-F238E27FC236}">
                  <a16:creationId xmlns:a16="http://schemas.microsoft.com/office/drawing/2014/main" id="{B71885B2-E58D-BD1A-D3FF-786D8EB8737E}"/>
                </a:ext>
              </a:extLst>
            </p:cNvPr>
            <p:cNvSpPr/>
            <p:nvPr/>
          </p:nvSpPr>
          <p:spPr>
            <a:xfrm>
              <a:off x="10745319" y="371088"/>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3" name="Rectangle 72">
              <a:extLst>
                <a:ext uri="{FF2B5EF4-FFF2-40B4-BE49-F238E27FC236}">
                  <a16:creationId xmlns:a16="http://schemas.microsoft.com/office/drawing/2014/main" id="{839A5F5C-942D-E4AA-521F-D3AACD09694E}"/>
                </a:ext>
              </a:extLst>
            </p:cNvPr>
            <p:cNvSpPr/>
            <p:nvPr/>
          </p:nvSpPr>
          <p:spPr>
            <a:xfrm>
              <a:off x="10697604" y="344731"/>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4" name="Rectangle 73">
              <a:extLst>
                <a:ext uri="{FF2B5EF4-FFF2-40B4-BE49-F238E27FC236}">
                  <a16:creationId xmlns:a16="http://schemas.microsoft.com/office/drawing/2014/main" id="{9AA97F4F-5FBF-2EE2-6FA3-8E5B21930C3B}"/>
                </a:ext>
              </a:extLst>
            </p:cNvPr>
            <p:cNvSpPr/>
            <p:nvPr/>
          </p:nvSpPr>
          <p:spPr>
            <a:xfrm>
              <a:off x="10743323" y="418365"/>
              <a:ext cx="45719" cy="45719"/>
            </a:xfrm>
            <a:prstGeom prst="rect">
              <a:avLst/>
            </a:prstGeom>
            <a:solidFill>
              <a:schemeClr val="accent6">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5" name="Rectangle 74">
              <a:extLst>
                <a:ext uri="{FF2B5EF4-FFF2-40B4-BE49-F238E27FC236}">
                  <a16:creationId xmlns:a16="http://schemas.microsoft.com/office/drawing/2014/main" id="{9E0E535C-9711-8FCF-D5EC-8C9804594CB5}"/>
                </a:ext>
              </a:extLst>
            </p:cNvPr>
            <p:cNvSpPr/>
            <p:nvPr/>
          </p:nvSpPr>
          <p:spPr>
            <a:xfrm>
              <a:off x="10648490" y="434564"/>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6" name="Rectangle 75">
              <a:extLst>
                <a:ext uri="{FF2B5EF4-FFF2-40B4-BE49-F238E27FC236}">
                  <a16:creationId xmlns:a16="http://schemas.microsoft.com/office/drawing/2014/main" id="{2988353F-7906-0A86-0AD5-7B5639DF9A88}"/>
                </a:ext>
              </a:extLst>
            </p:cNvPr>
            <p:cNvSpPr/>
            <p:nvPr/>
          </p:nvSpPr>
          <p:spPr>
            <a:xfrm>
              <a:off x="10697226" y="478922"/>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7" name="Rectangle 76">
              <a:extLst>
                <a:ext uri="{FF2B5EF4-FFF2-40B4-BE49-F238E27FC236}">
                  <a16:creationId xmlns:a16="http://schemas.microsoft.com/office/drawing/2014/main" id="{D77C10BF-C823-EDC3-C941-2AEB40397EBC}"/>
                </a:ext>
              </a:extLst>
            </p:cNvPr>
            <p:cNvSpPr/>
            <p:nvPr/>
          </p:nvSpPr>
          <p:spPr>
            <a:xfrm>
              <a:off x="10648490" y="482071"/>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8" name="Rectangle 77">
              <a:extLst>
                <a:ext uri="{FF2B5EF4-FFF2-40B4-BE49-F238E27FC236}">
                  <a16:creationId xmlns:a16="http://schemas.microsoft.com/office/drawing/2014/main" id="{459BF7D6-53DA-47CD-BCE9-A96BC3E77C6E}"/>
                </a:ext>
              </a:extLst>
            </p:cNvPr>
            <p:cNvSpPr/>
            <p:nvPr/>
          </p:nvSpPr>
          <p:spPr>
            <a:xfrm>
              <a:off x="10602658" y="49663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9" name="Rectangle 78">
              <a:extLst>
                <a:ext uri="{FF2B5EF4-FFF2-40B4-BE49-F238E27FC236}">
                  <a16:creationId xmlns:a16="http://schemas.microsoft.com/office/drawing/2014/main" id="{3EE942DE-5A82-B6DC-638D-53466EFE5FD3}"/>
                </a:ext>
              </a:extLst>
            </p:cNvPr>
            <p:cNvSpPr/>
            <p:nvPr/>
          </p:nvSpPr>
          <p:spPr>
            <a:xfrm>
              <a:off x="10648660" y="529578"/>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0" name="Rectangle 79">
              <a:extLst>
                <a:ext uri="{FF2B5EF4-FFF2-40B4-BE49-F238E27FC236}">
                  <a16:creationId xmlns:a16="http://schemas.microsoft.com/office/drawing/2014/main" id="{43200CF4-923D-90B8-698A-F004B9A2EB52}"/>
                </a:ext>
              </a:extLst>
            </p:cNvPr>
            <p:cNvSpPr/>
            <p:nvPr/>
          </p:nvSpPr>
          <p:spPr>
            <a:xfrm>
              <a:off x="10974752" y="21528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1" name="Rectangle 80">
              <a:extLst>
                <a:ext uri="{FF2B5EF4-FFF2-40B4-BE49-F238E27FC236}">
                  <a16:creationId xmlns:a16="http://schemas.microsoft.com/office/drawing/2014/main" id="{247547F9-4998-77E2-BB05-655FB47BD13C}"/>
                </a:ext>
              </a:extLst>
            </p:cNvPr>
            <p:cNvSpPr/>
            <p:nvPr/>
          </p:nvSpPr>
          <p:spPr>
            <a:xfrm>
              <a:off x="11019939" y="2215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2" name="Rectangle 81">
              <a:extLst>
                <a:ext uri="{FF2B5EF4-FFF2-40B4-BE49-F238E27FC236}">
                  <a16:creationId xmlns:a16="http://schemas.microsoft.com/office/drawing/2014/main" id="{45DD6065-DDB1-D54D-ED6E-19BFC5E30585}"/>
                </a:ext>
              </a:extLst>
            </p:cNvPr>
            <p:cNvSpPr/>
            <p:nvPr/>
          </p:nvSpPr>
          <p:spPr>
            <a:xfrm>
              <a:off x="11064062" y="20767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3" name="Rectangle 82">
              <a:extLst>
                <a:ext uri="{FF2B5EF4-FFF2-40B4-BE49-F238E27FC236}">
                  <a16:creationId xmlns:a16="http://schemas.microsoft.com/office/drawing/2014/main" id="{E3E1D7EA-52CB-4E12-344A-25F995058232}"/>
                </a:ext>
              </a:extLst>
            </p:cNvPr>
            <p:cNvSpPr/>
            <p:nvPr/>
          </p:nvSpPr>
          <p:spPr>
            <a:xfrm>
              <a:off x="11021922" y="173972"/>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4" name="Rectangle 83">
              <a:extLst>
                <a:ext uri="{FF2B5EF4-FFF2-40B4-BE49-F238E27FC236}">
                  <a16:creationId xmlns:a16="http://schemas.microsoft.com/office/drawing/2014/main" id="{B0DF2C56-DBE8-B6B0-AABF-72E94FAF246A}"/>
                </a:ext>
              </a:extLst>
            </p:cNvPr>
            <p:cNvSpPr/>
            <p:nvPr/>
          </p:nvSpPr>
          <p:spPr>
            <a:xfrm>
              <a:off x="10975816" y="166569"/>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5" name="Rectangle 84">
              <a:extLst>
                <a:ext uri="{FF2B5EF4-FFF2-40B4-BE49-F238E27FC236}">
                  <a16:creationId xmlns:a16="http://schemas.microsoft.com/office/drawing/2014/main" id="{8261E397-6D89-06A5-EC6A-73CD438CF1F3}"/>
                </a:ext>
              </a:extLst>
            </p:cNvPr>
            <p:cNvSpPr/>
            <p:nvPr/>
          </p:nvSpPr>
          <p:spPr>
            <a:xfrm>
              <a:off x="11066967" y="17011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6" name="Rectangle 85">
              <a:extLst>
                <a:ext uri="{FF2B5EF4-FFF2-40B4-BE49-F238E27FC236}">
                  <a16:creationId xmlns:a16="http://schemas.microsoft.com/office/drawing/2014/main" id="{3DEEF76D-9B3A-5C2D-63F2-20F0EE6C157E}"/>
                </a:ext>
              </a:extLst>
            </p:cNvPr>
            <p:cNvSpPr/>
            <p:nvPr/>
          </p:nvSpPr>
          <p:spPr>
            <a:xfrm>
              <a:off x="11110848" y="1795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7" name="Rectangle 86">
              <a:extLst>
                <a:ext uri="{FF2B5EF4-FFF2-40B4-BE49-F238E27FC236}">
                  <a16:creationId xmlns:a16="http://schemas.microsoft.com/office/drawing/2014/main" id="{D16D4823-43C3-B0DA-DD7C-E00498D8B45A}"/>
                </a:ext>
              </a:extLst>
            </p:cNvPr>
            <p:cNvSpPr/>
            <p:nvPr/>
          </p:nvSpPr>
          <p:spPr>
            <a:xfrm>
              <a:off x="11110847" y="13157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8" name="Rectangle 87">
              <a:extLst>
                <a:ext uri="{FF2B5EF4-FFF2-40B4-BE49-F238E27FC236}">
                  <a16:creationId xmlns:a16="http://schemas.microsoft.com/office/drawing/2014/main" id="{4E4C1B5D-940F-D557-34A8-D34CC94FE5F9}"/>
                </a:ext>
              </a:extLst>
            </p:cNvPr>
            <p:cNvSpPr/>
            <p:nvPr/>
          </p:nvSpPr>
          <p:spPr>
            <a:xfrm>
              <a:off x="11068028" y="123706"/>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ctangle 88">
              <a:extLst>
                <a:ext uri="{FF2B5EF4-FFF2-40B4-BE49-F238E27FC236}">
                  <a16:creationId xmlns:a16="http://schemas.microsoft.com/office/drawing/2014/main" id="{A727886F-B9FE-4C5C-C005-41F307CE151D}"/>
                </a:ext>
              </a:extLst>
            </p:cNvPr>
            <p:cNvSpPr/>
            <p:nvPr/>
          </p:nvSpPr>
          <p:spPr>
            <a:xfrm>
              <a:off x="10744049" y="50640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0" name="Rectangle 89">
              <a:extLst>
                <a:ext uri="{FF2B5EF4-FFF2-40B4-BE49-F238E27FC236}">
                  <a16:creationId xmlns:a16="http://schemas.microsoft.com/office/drawing/2014/main" id="{1D7EF634-63AF-3B6C-962D-831648A08CEB}"/>
                </a:ext>
              </a:extLst>
            </p:cNvPr>
            <p:cNvSpPr/>
            <p:nvPr/>
          </p:nvSpPr>
          <p:spPr>
            <a:xfrm>
              <a:off x="10791851" y="48688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2" name="Rectangle 91">
              <a:extLst>
                <a:ext uri="{FF2B5EF4-FFF2-40B4-BE49-F238E27FC236}">
                  <a16:creationId xmlns:a16="http://schemas.microsoft.com/office/drawing/2014/main" id="{5219193B-9F30-4B09-735C-109B64683CC3}"/>
                </a:ext>
              </a:extLst>
            </p:cNvPr>
            <p:cNvSpPr/>
            <p:nvPr/>
          </p:nvSpPr>
          <p:spPr>
            <a:xfrm>
              <a:off x="10603762" y="54267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3" name="Rectangle 92">
              <a:extLst>
                <a:ext uri="{FF2B5EF4-FFF2-40B4-BE49-F238E27FC236}">
                  <a16:creationId xmlns:a16="http://schemas.microsoft.com/office/drawing/2014/main" id="{8474516D-29D2-FD31-1534-655C73972DE6}"/>
                </a:ext>
              </a:extLst>
            </p:cNvPr>
            <p:cNvSpPr/>
            <p:nvPr/>
          </p:nvSpPr>
          <p:spPr>
            <a:xfrm>
              <a:off x="10554935" y="521140"/>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4" name="Rectangle 93">
              <a:extLst>
                <a:ext uri="{FF2B5EF4-FFF2-40B4-BE49-F238E27FC236}">
                  <a16:creationId xmlns:a16="http://schemas.microsoft.com/office/drawing/2014/main" id="{E5F442F5-C0DE-6DAD-B696-05F3E7A60780}"/>
                </a:ext>
              </a:extLst>
            </p:cNvPr>
            <p:cNvSpPr/>
            <p:nvPr/>
          </p:nvSpPr>
          <p:spPr>
            <a:xfrm>
              <a:off x="10554934" y="56552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5" name="Rectangle 94">
              <a:extLst>
                <a:ext uri="{FF2B5EF4-FFF2-40B4-BE49-F238E27FC236}">
                  <a16:creationId xmlns:a16="http://schemas.microsoft.com/office/drawing/2014/main" id="{FDBB998B-E6C0-2DAB-F1EE-05C10B364063}"/>
                </a:ext>
              </a:extLst>
            </p:cNvPr>
            <p:cNvSpPr/>
            <p:nvPr/>
          </p:nvSpPr>
          <p:spPr>
            <a:xfrm>
              <a:off x="10508026" y="54553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6" name="Rectangle 95">
              <a:extLst>
                <a:ext uri="{FF2B5EF4-FFF2-40B4-BE49-F238E27FC236}">
                  <a16:creationId xmlns:a16="http://schemas.microsoft.com/office/drawing/2014/main" id="{C86F8535-E583-734C-DE8B-284F687A7025}"/>
                </a:ext>
              </a:extLst>
            </p:cNvPr>
            <p:cNvSpPr/>
            <p:nvPr/>
          </p:nvSpPr>
          <p:spPr>
            <a:xfrm>
              <a:off x="10695313" y="522679"/>
              <a:ext cx="45719" cy="45719"/>
            </a:xfrm>
            <a:prstGeom prst="rect">
              <a:avLst/>
            </a:prstGeom>
            <a:solidFill>
              <a:schemeClr val="accent6">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7" name="Rectangle 96">
              <a:extLst>
                <a:ext uri="{FF2B5EF4-FFF2-40B4-BE49-F238E27FC236}">
                  <a16:creationId xmlns:a16="http://schemas.microsoft.com/office/drawing/2014/main" id="{6947B126-92B0-AC68-81B2-C93C2B15C3DC}"/>
                </a:ext>
              </a:extLst>
            </p:cNvPr>
            <p:cNvSpPr/>
            <p:nvPr/>
          </p:nvSpPr>
          <p:spPr>
            <a:xfrm>
              <a:off x="11157248" y="379440"/>
              <a:ext cx="45719" cy="45719"/>
            </a:xfrm>
            <a:prstGeom prst="rect">
              <a:avLst/>
            </a:prstGeom>
            <a:solidFill>
              <a:schemeClr val="accent6">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8" name="Rectangle 97">
              <a:extLst>
                <a:ext uri="{FF2B5EF4-FFF2-40B4-BE49-F238E27FC236}">
                  <a16:creationId xmlns:a16="http://schemas.microsoft.com/office/drawing/2014/main" id="{BCDE2DDF-39EB-483E-32AD-C412E6F9BC74}"/>
                </a:ext>
              </a:extLst>
            </p:cNvPr>
            <p:cNvSpPr/>
            <p:nvPr/>
          </p:nvSpPr>
          <p:spPr>
            <a:xfrm>
              <a:off x="11159589" y="238604"/>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9" name="Rectangle 98">
              <a:extLst>
                <a:ext uri="{FF2B5EF4-FFF2-40B4-BE49-F238E27FC236}">
                  <a16:creationId xmlns:a16="http://schemas.microsoft.com/office/drawing/2014/main" id="{A6348CE3-FFAA-440E-73E7-01DB54ECE450}"/>
                </a:ext>
              </a:extLst>
            </p:cNvPr>
            <p:cNvSpPr/>
            <p:nvPr/>
          </p:nvSpPr>
          <p:spPr>
            <a:xfrm>
              <a:off x="11157732" y="19387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0" name="Rectangle 99">
              <a:extLst>
                <a:ext uri="{FF2B5EF4-FFF2-40B4-BE49-F238E27FC236}">
                  <a16:creationId xmlns:a16="http://schemas.microsoft.com/office/drawing/2014/main" id="{DD49B971-BD88-0D0A-3A22-92C7F69A96D5}"/>
                </a:ext>
              </a:extLst>
            </p:cNvPr>
            <p:cNvSpPr/>
            <p:nvPr/>
          </p:nvSpPr>
          <p:spPr>
            <a:xfrm>
              <a:off x="11159253" y="15051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1" name="Rectangle 100">
              <a:extLst>
                <a:ext uri="{FF2B5EF4-FFF2-40B4-BE49-F238E27FC236}">
                  <a16:creationId xmlns:a16="http://schemas.microsoft.com/office/drawing/2014/main" id="{63AC9170-EC94-61BB-28DA-981191B2A31F}"/>
                </a:ext>
              </a:extLst>
            </p:cNvPr>
            <p:cNvSpPr/>
            <p:nvPr/>
          </p:nvSpPr>
          <p:spPr>
            <a:xfrm>
              <a:off x="11160962" y="107001"/>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2" name="Rectangle 101">
              <a:extLst>
                <a:ext uri="{FF2B5EF4-FFF2-40B4-BE49-F238E27FC236}">
                  <a16:creationId xmlns:a16="http://schemas.microsoft.com/office/drawing/2014/main" id="{72DA5F27-5349-28AA-2212-76CA72071B66}"/>
                </a:ext>
              </a:extLst>
            </p:cNvPr>
            <p:cNvSpPr/>
            <p:nvPr/>
          </p:nvSpPr>
          <p:spPr>
            <a:xfrm>
              <a:off x="11113747" y="87270"/>
              <a:ext cx="45719" cy="45719"/>
            </a:xfrm>
            <a:prstGeom prst="rect">
              <a:avLst/>
            </a:prstGeom>
            <a:solidFill>
              <a:schemeClr val="accent6">
                <a:lumMod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104" name="TextBox 103">
            <a:extLst>
              <a:ext uri="{FF2B5EF4-FFF2-40B4-BE49-F238E27FC236}">
                <a16:creationId xmlns:a16="http://schemas.microsoft.com/office/drawing/2014/main" id="{C4FA35D1-63EF-E7F0-2FEC-20545C912227}"/>
              </a:ext>
            </a:extLst>
          </p:cNvPr>
          <p:cNvSpPr txBox="1"/>
          <p:nvPr/>
        </p:nvSpPr>
        <p:spPr>
          <a:xfrm>
            <a:off x="9817479" y="241281"/>
            <a:ext cx="2354446" cy="707886"/>
          </a:xfrm>
          <a:prstGeom prst="rect">
            <a:avLst/>
          </a:prstGeom>
          <a:noFill/>
          <a:ln>
            <a:noFill/>
          </a:ln>
        </p:spPr>
        <p:txBody>
          <a:bodyPr wrap="square" rtlCol="0">
            <a:spAutoFit/>
          </a:bodyPr>
          <a:lstStyle/>
          <a:p>
            <a:r>
              <a:rPr lang="pt-BR" sz="4000" dirty="0">
                <a:ln>
                  <a:solidFill>
                    <a:schemeClr val="accent4">
                      <a:lumMod val="75000"/>
                    </a:schemeClr>
                  </a:solidFill>
                </a:ln>
                <a:solidFill>
                  <a:schemeClr val="accent4"/>
                </a:solidFill>
                <a:latin typeface="Aharoni" panose="02010803020104030203" pitchFamily="2" charset="-79"/>
                <a:cs typeface="Aharoni" panose="02010803020104030203" pitchFamily="2" charset="-79"/>
              </a:rPr>
              <a:t>Biota</a:t>
            </a:r>
            <a:r>
              <a:rPr lang="pt-BR" sz="4000" dirty="0">
                <a:ln>
                  <a:solidFill>
                    <a:srgbClr val="0070C0"/>
                  </a:solidFill>
                </a:ln>
                <a:solidFill>
                  <a:srgbClr val="00B0F0"/>
                </a:solidFill>
                <a:latin typeface="Aharoni" panose="02010803020104030203" pitchFamily="2" charset="-79"/>
                <a:cs typeface="Aharoni" panose="02010803020104030203" pitchFamily="2" charset="-79"/>
              </a:rPr>
              <a:t>Phy</a:t>
            </a:r>
          </a:p>
        </p:txBody>
      </p:sp>
      <p:sp>
        <p:nvSpPr>
          <p:cNvPr id="110" name="Diagonal Stripe 109">
            <a:extLst>
              <a:ext uri="{FF2B5EF4-FFF2-40B4-BE49-F238E27FC236}">
                <a16:creationId xmlns:a16="http://schemas.microsoft.com/office/drawing/2014/main" id="{00371B63-E8F9-65B3-901A-36FAC4396286}"/>
              </a:ext>
            </a:extLst>
          </p:cNvPr>
          <p:cNvSpPr/>
          <p:nvPr/>
        </p:nvSpPr>
        <p:spPr>
          <a:xfrm rot="9634976">
            <a:off x="11891684" y="551970"/>
            <a:ext cx="282564" cy="265833"/>
          </a:xfrm>
          <a:prstGeom prst="diagStripe">
            <a:avLst>
              <a:gd name="adj" fmla="val 92636"/>
            </a:avLst>
          </a:prstGeom>
          <a:solidFill>
            <a:srgbClr val="E11101"/>
          </a:solidFill>
          <a:ln>
            <a:solidFill>
              <a:srgbClr val="E11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112" name="Diagonal Stripe 111">
            <a:extLst>
              <a:ext uri="{FF2B5EF4-FFF2-40B4-BE49-F238E27FC236}">
                <a16:creationId xmlns:a16="http://schemas.microsoft.com/office/drawing/2014/main" id="{5700BB48-80A5-C20E-B50B-593219737C13}"/>
              </a:ext>
            </a:extLst>
          </p:cNvPr>
          <p:cNvSpPr/>
          <p:nvPr/>
        </p:nvSpPr>
        <p:spPr>
          <a:xfrm rot="18842577">
            <a:off x="9747324" y="434920"/>
            <a:ext cx="282564" cy="265833"/>
          </a:xfrm>
          <a:prstGeom prst="diagStripe">
            <a:avLst>
              <a:gd name="adj" fmla="val 92636"/>
            </a:avLst>
          </a:prstGeom>
          <a:solidFill>
            <a:srgbClr val="E11101"/>
          </a:solidFill>
          <a:ln>
            <a:solidFill>
              <a:srgbClr val="E11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cxnSp>
        <p:nvCxnSpPr>
          <p:cNvPr id="114" name="Straight Connector 113">
            <a:extLst>
              <a:ext uri="{FF2B5EF4-FFF2-40B4-BE49-F238E27FC236}">
                <a16:creationId xmlns:a16="http://schemas.microsoft.com/office/drawing/2014/main" id="{CCC73027-A282-9614-917F-90D3341D2A4D}"/>
              </a:ext>
            </a:extLst>
          </p:cNvPr>
          <p:cNvCxnSpPr>
            <a:cxnSpLocks/>
          </p:cNvCxnSpPr>
          <p:nvPr/>
        </p:nvCxnSpPr>
        <p:spPr>
          <a:xfrm>
            <a:off x="0" y="1010029"/>
            <a:ext cx="12210400" cy="0"/>
          </a:xfrm>
          <a:prstGeom prst="line">
            <a:avLst/>
          </a:prstGeom>
          <a:ln w="38100">
            <a:solidFill>
              <a:srgbClr val="E11101"/>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80AC8957-EF99-FB10-A668-A074513DFB81}"/>
              </a:ext>
            </a:extLst>
          </p:cNvPr>
          <p:cNvSpPr>
            <a:spLocks noGrp="1"/>
          </p:cNvSpPr>
          <p:nvPr>
            <p:ph type="sldNum" sz="quarter" idx="12"/>
          </p:nvPr>
        </p:nvSpPr>
        <p:spPr/>
        <p:txBody>
          <a:bodyPr/>
          <a:lstStyle/>
          <a:p>
            <a:fld id="{F82A09A3-C412-4A54-B77C-B6A9426666EF}" type="slidenum">
              <a:rPr lang="pt-BR" sz="1800" smtClean="0">
                <a:solidFill>
                  <a:srgbClr val="E11101"/>
                </a:solidFill>
              </a:rPr>
              <a:t>42</a:t>
            </a:fld>
            <a:endParaRPr lang="pt-BR" sz="1800" dirty="0">
              <a:solidFill>
                <a:srgbClr val="E11101"/>
              </a:solidFill>
            </a:endParaRPr>
          </a:p>
        </p:txBody>
      </p:sp>
      <p:cxnSp>
        <p:nvCxnSpPr>
          <p:cNvPr id="105" name="Straight Connector 104">
            <a:extLst>
              <a:ext uri="{FF2B5EF4-FFF2-40B4-BE49-F238E27FC236}">
                <a16:creationId xmlns:a16="http://schemas.microsoft.com/office/drawing/2014/main" id="{D8F425F4-8175-91BC-DD92-D40628303B83}"/>
              </a:ext>
            </a:extLst>
          </p:cNvPr>
          <p:cNvCxnSpPr>
            <a:cxnSpLocks/>
          </p:cNvCxnSpPr>
          <p:nvPr/>
        </p:nvCxnSpPr>
        <p:spPr>
          <a:xfrm>
            <a:off x="0" y="6336568"/>
            <a:ext cx="12210400" cy="0"/>
          </a:xfrm>
          <a:prstGeom prst="line">
            <a:avLst/>
          </a:prstGeom>
          <a:ln w="38100">
            <a:solidFill>
              <a:srgbClr val="E11101"/>
            </a:solidFill>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18701618-8CDF-239A-CD39-F1AF678D7905}"/>
              </a:ext>
            </a:extLst>
          </p:cNvPr>
          <p:cNvSpPr txBox="1"/>
          <p:nvPr/>
        </p:nvSpPr>
        <p:spPr>
          <a:xfrm>
            <a:off x="309513" y="136622"/>
            <a:ext cx="9294179" cy="769441"/>
          </a:xfrm>
          <a:prstGeom prst="rect">
            <a:avLst/>
          </a:prstGeom>
          <a:noFill/>
        </p:spPr>
        <p:txBody>
          <a:bodyPr wrap="square" rtlCol="0">
            <a:spAutoFit/>
          </a:bodyPr>
          <a:lstStyle/>
          <a:p>
            <a:r>
              <a:rPr lang="en-US" sz="4400" dirty="0">
                <a:ln>
                  <a:solidFill>
                    <a:schemeClr val="bg1">
                      <a:lumMod val="95000"/>
                    </a:schemeClr>
                  </a:solidFill>
                </a:ln>
                <a:solidFill>
                  <a:srgbClr val="E11101"/>
                </a:solidFill>
                <a:latin typeface="Aharoni" panose="02010803020104030203" pitchFamily="2" charset="-79"/>
                <a:cs typeface="Aharoni" panose="02010803020104030203" pitchFamily="2" charset="-79"/>
              </a:rPr>
              <a:t>Goals</a:t>
            </a:r>
            <a:endParaRPr lang="pt-BR" sz="4400" dirty="0">
              <a:ln>
                <a:solidFill>
                  <a:schemeClr val="bg1">
                    <a:lumMod val="95000"/>
                  </a:schemeClr>
                </a:solidFill>
              </a:ln>
              <a:solidFill>
                <a:srgbClr val="E11101"/>
              </a:solidFill>
              <a:latin typeface="Aharoni" panose="02010803020104030203" pitchFamily="2" charset="-79"/>
              <a:cs typeface="Aharoni" panose="02010803020104030203" pitchFamily="2" charset="-79"/>
            </a:endParaRPr>
          </a:p>
        </p:txBody>
      </p:sp>
      <p:sp>
        <p:nvSpPr>
          <p:cNvPr id="108" name="TextBox 107">
            <a:extLst>
              <a:ext uri="{FF2B5EF4-FFF2-40B4-BE49-F238E27FC236}">
                <a16:creationId xmlns:a16="http://schemas.microsoft.com/office/drawing/2014/main" id="{1BFA8BC4-11D7-4D21-DD6B-29E66962CC54}"/>
              </a:ext>
            </a:extLst>
          </p:cNvPr>
          <p:cNvSpPr txBox="1"/>
          <p:nvPr/>
        </p:nvSpPr>
        <p:spPr>
          <a:xfrm>
            <a:off x="162560" y="1565292"/>
            <a:ext cx="11738326" cy="3054682"/>
          </a:xfrm>
          <a:prstGeom prst="rect">
            <a:avLst/>
          </a:prstGeom>
          <a:noFill/>
        </p:spPr>
        <p:txBody>
          <a:bodyPr wrap="square" rtlCol="0">
            <a:spAutoFit/>
          </a:bodyPr>
          <a:lstStyle/>
          <a:p>
            <a:pPr algn="ctr">
              <a:lnSpc>
                <a:spcPct val="150000"/>
              </a:lnSpc>
            </a:pPr>
            <a:r>
              <a:rPr lang="en-US" sz="4400" dirty="0">
                <a:solidFill>
                  <a:schemeClr val="tx1">
                    <a:lumMod val="65000"/>
                    <a:lumOff val="35000"/>
                  </a:schemeClr>
                </a:solidFill>
                <a:latin typeface="Aharoni" panose="02010803020104030203" pitchFamily="2" charset="-79"/>
                <a:cs typeface="Aharoni" panose="02010803020104030203" pitchFamily="2" charset="-79"/>
              </a:rPr>
              <a:t>Integrate phylogenetic trees and species distribution models to understand modern day diversity patterns using a species PAM.</a:t>
            </a:r>
          </a:p>
        </p:txBody>
      </p:sp>
      <p:sp>
        <p:nvSpPr>
          <p:cNvPr id="111" name="TextBox 110">
            <a:extLst>
              <a:ext uri="{FF2B5EF4-FFF2-40B4-BE49-F238E27FC236}">
                <a16:creationId xmlns:a16="http://schemas.microsoft.com/office/drawing/2014/main" id="{8BA92F02-4E57-52D4-185F-63C56A4671CB}"/>
              </a:ext>
            </a:extLst>
          </p:cNvPr>
          <p:cNvSpPr txBox="1"/>
          <p:nvPr/>
        </p:nvSpPr>
        <p:spPr>
          <a:xfrm>
            <a:off x="-9088" y="6308079"/>
            <a:ext cx="1924493" cy="461665"/>
          </a:xfrm>
          <a:prstGeom prst="rect">
            <a:avLst/>
          </a:prstGeom>
          <a:noFill/>
        </p:spPr>
        <p:txBody>
          <a:bodyPr wrap="square" rtlCol="0">
            <a:spAutoFit/>
          </a:bodyPr>
          <a:lstStyle/>
          <a:p>
            <a:r>
              <a:rPr lang="en-US" sz="2400" dirty="0">
                <a:ln>
                  <a:solidFill>
                    <a:schemeClr val="bg1">
                      <a:lumMod val="95000"/>
                    </a:schemeClr>
                  </a:solidFill>
                </a:ln>
                <a:solidFill>
                  <a:srgbClr val="E11101"/>
                </a:solidFill>
                <a:latin typeface="Aharoni" panose="02010803020104030203" pitchFamily="2" charset="-79"/>
                <a:cs typeface="Aharoni" panose="02010803020104030203" pitchFamily="2" charset="-79"/>
              </a:rPr>
              <a:t>Webinar 9</a:t>
            </a:r>
            <a:endParaRPr lang="pt-BR" sz="2400" dirty="0">
              <a:ln>
                <a:solidFill>
                  <a:schemeClr val="bg1">
                    <a:lumMod val="95000"/>
                  </a:schemeClr>
                </a:solidFill>
              </a:ln>
              <a:solidFill>
                <a:srgbClr val="E1110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779595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2300" y="465608"/>
            <a:ext cx="8422105" cy="857250"/>
          </a:xfrm>
        </p:spPr>
        <p:txBody>
          <a:bodyPr>
            <a:noAutofit/>
          </a:bodyPr>
          <a:lstStyle/>
          <a:p>
            <a:pPr algn="ctr"/>
            <a:r>
              <a:rPr lang="en-US" dirty="0" err="1">
                <a:solidFill>
                  <a:srgbClr val="0070C0"/>
                </a:solidFill>
                <a:latin typeface="+mn-lt"/>
              </a:rPr>
              <a:t>Lifemapper</a:t>
            </a:r>
            <a:r>
              <a:rPr lang="en-US" dirty="0">
                <a:solidFill>
                  <a:srgbClr val="0070C0"/>
                </a:solidFill>
                <a:latin typeface="+mn-lt"/>
              </a:rPr>
              <a:t>:</a:t>
            </a:r>
            <a:br>
              <a:rPr lang="en-US" dirty="0">
                <a:solidFill>
                  <a:srgbClr val="0070C0"/>
                </a:solidFill>
                <a:latin typeface="+mn-lt"/>
              </a:rPr>
            </a:br>
            <a:r>
              <a:rPr lang="en-US" dirty="0">
                <a:solidFill>
                  <a:srgbClr val="0070C0"/>
                </a:solidFill>
                <a:latin typeface="+mn-lt"/>
              </a:rPr>
              <a:t>Species Distribution Modeling</a:t>
            </a:r>
          </a:p>
        </p:txBody>
      </p:sp>
      <p:grpSp>
        <p:nvGrpSpPr>
          <p:cNvPr id="24" name="Group 23"/>
          <p:cNvGrpSpPr/>
          <p:nvPr/>
        </p:nvGrpSpPr>
        <p:grpSpPr>
          <a:xfrm>
            <a:off x="7741710" y="2715597"/>
            <a:ext cx="2985763" cy="2604524"/>
            <a:chOff x="7290572" y="2977736"/>
            <a:chExt cx="2320373" cy="1512508"/>
          </a:xfrm>
        </p:grpSpPr>
        <p:pic>
          <p:nvPicPr>
            <p:cNvPr id="13" name="Picture 12" descr="mapwithpatchesversion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0572" y="2977736"/>
              <a:ext cx="1710773" cy="902908"/>
            </a:xfrm>
            <a:prstGeom prst="rect">
              <a:avLst/>
            </a:prstGeom>
          </p:spPr>
        </p:pic>
        <p:pic>
          <p:nvPicPr>
            <p:cNvPr id="20" name="Picture 19" descr="mapwithpatchesversion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2972" y="3130136"/>
              <a:ext cx="1710773" cy="902908"/>
            </a:xfrm>
            <a:prstGeom prst="rect">
              <a:avLst/>
            </a:prstGeom>
          </p:spPr>
        </p:pic>
        <p:pic>
          <p:nvPicPr>
            <p:cNvPr id="21" name="Picture 20" descr="mapwithpatchesversion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5372" y="3282536"/>
              <a:ext cx="1710773" cy="902908"/>
            </a:xfrm>
            <a:prstGeom prst="rect">
              <a:avLst/>
            </a:prstGeom>
          </p:spPr>
        </p:pic>
        <p:pic>
          <p:nvPicPr>
            <p:cNvPr id="22" name="Picture 21" descr="mapwithpatchesversion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7772" y="3434936"/>
              <a:ext cx="1710773" cy="902908"/>
            </a:xfrm>
            <a:prstGeom prst="rect">
              <a:avLst/>
            </a:prstGeom>
          </p:spPr>
        </p:pic>
        <p:pic>
          <p:nvPicPr>
            <p:cNvPr id="23" name="Picture 22" descr="mapwithpatchesversion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0172" y="3587336"/>
              <a:ext cx="1710773" cy="902908"/>
            </a:xfrm>
            <a:prstGeom prst="rect">
              <a:avLst/>
            </a:prstGeom>
          </p:spPr>
        </p:pic>
      </p:grpSp>
      <p:sp>
        <p:nvSpPr>
          <p:cNvPr id="19" name="Right Arrow 18"/>
          <p:cNvSpPr/>
          <p:nvPr/>
        </p:nvSpPr>
        <p:spPr>
          <a:xfrm>
            <a:off x="6963379" y="3729176"/>
            <a:ext cx="700430" cy="310739"/>
          </a:xfrm>
          <a:prstGeom prst="rightArrow">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nvGrpSpPr>
          <p:cNvPr id="8" name="Group 7"/>
          <p:cNvGrpSpPr/>
          <p:nvPr/>
        </p:nvGrpSpPr>
        <p:grpSpPr>
          <a:xfrm>
            <a:off x="2022300" y="1750741"/>
            <a:ext cx="3561072" cy="4917687"/>
            <a:chOff x="260581" y="1829364"/>
            <a:chExt cx="3368317" cy="4896434"/>
          </a:xfrm>
        </p:grpSpPr>
        <p:pic>
          <p:nvPicPr>
            <p:cNvPr id="14" name="Picture 13" descr="mapwithdotsmal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581" y="1829364"/>
              <a:ext cx="1511208" cy="797582"/>
            </a:xfrm>
            <a:prstGeom prst="rect">
              <a:avLst/>
            </a:prstGeom>
          </p:spPr>
        </p:pic>
        <p:grpSp>
          <p:nvGrpSpPr>
            <p:cNvPr id="3" name="Group 2"/>
            <p:cNvGrpSpPr/>
            <p:nvPr/>
          </p:nvGrpSpPr>
          <p:grpSpPr>
            <a:xfrm>
              <a:off x="629461" y="1899330"/>
              <a:ext cx="1960400" cy="1562241"/>
              <a:chOff x="529477" y="1128051"/>
              <a:chExt cx="4935675" cy="3933234"/>
            </a:xfrm>
          </p:grpSpPr>
          <p:pic>
            <p:nvPicPr>
              <p:cNvPr id="4" name="Picture 3" descr="lotu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9477" y="3229376"/>
                <a:ext cx="2145864" cy="1831909"/>
              </a:xfrm>
              <a:prstGeom prst="rect">
                <a:avLst/>
              </a:prstGeom>
            </p:spPr>
          </p:pic>
          <p:pic>
            <p:nvPicPr>
              <p:cNvPr id="5" name="Picture 4" descr="wolf.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3268" y="2186252"/>
                <a:ext cx="2145864" cy="1831909"/>
              </a:xfrm>
              <a:prstGeom prst="rect">
                <a:avLst/>
              </a:prstGeom>
            </p:spPr>
          </p:pic>
          <p:pic>
            <p:nvPicPr>
              <p:cNvPr id="6" name="Picture 5" descr="snake_big.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19288" y="1128051"/>
                <a:ext cx="2145864" cy="1831909"/>
              </a:xfrm>
              <a:prstGeom prst="rect">
                <a:avLst/>
              </a:prstGeom>
            </p:spPr>
          </p:pic>
        </p:grpSp>
        <p:pic>
          <p:nvPicPr>
            <p:cNvPr id="9" name="Picture 8" descr="IPCC-Logo.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9090" y="4489061"/>
              <a:ext cx="1015943" cy="1423574"/>
            </a:xfrm>
            <a:prstGeom prst="rect">
              <a:avLst/>
            </a:prstGeom>
          </p:spPr>
        </p:pic>
        <p:sp>
          <p:nvSpPr>
            <p:cNvPr id="17" name="Right Arrow 16"/>
            <p:cNvSpPr/>
            <p:nvPr/>
          </p:nvSpPr>
          <p:spPr>
            <a:xfrm rot="2160000">
              <a:off x="2424649" y="3170326"/>
              <a:ext cx="1204249" cy="414318"/>
            </a:xfrm>
            <a:prstGeom prst="rightArrow">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8" name="Right Arrow 17"/>
            <p:cNvSpPr/>
            <p:nvPr/>
          </p:nvSpPr>
          <p:spPr>
            <a:xfrm rot="19080000">
              <a:off x="2275413" y="4738183"/>
              <a:ext cx="1325265" cy="414318"/>
            </a:xfrm>
            <a:prstGeom prst="rightArrow">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7" name="Picture 6" descr="climate3.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1341" y="5241032"/>
              <a:ext cx="1980896" cy="1100497"/>
            </a:xfrm>
            <a:prstGeom prst="rect">
              <a:avLst/>
            </a:prstGeom>
          </p:spPr>
        </p:pic>
        <p:pic>
          <p:nvPicPr>
            <p:cNvPr id="16" name="Picture 15" descr="hicks_jars.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67572" y="2902535"/>
              <a:ext cx="1122289" cy="1122289"/>
            </a:xfrm>
            <a:prstGeom prst="rect">
              <a:avLst/>
            </a:prstGeom>
          </p:spPr>
        </p:pic>
        <p:sp>
          <p:nvSpPr>
            <p:cNvPr id="25" name="TextBox 24"/>
            <p:cNvSpPr txBox="1"/>
            <p:nvPr/>
          </p:nvSpPr>
          <p:spPr>
            <a:xfrm>
              <a:off x="347343" y="3995737"/>
              <a:ext cx="2367207" cy="399504"/>
            </a:xfrm>
            <a:prstGeom prst="rect">
              <a:avLst/>
            </a:prstGeom>
            <a:noFill/>
          </p:spPr>
          <p:txBody>
            <a:bodyPr wrap="none" rtlCol="0">
              <a:spAutoFit/>
            </a:bodyPr>
            <a:lstStyle/>
            <a:p>
              <a:r>
                <a:rPr lang="en-US" dirty="0"/>
                <a:t>Species Occurrence Data</a:t>
              </a:r>
            </a:p>
          </p:txBody>
        </p:sp>
        <p:sp>
          <p:nvSpPr>
            <p:cNvPr id="26" name="TextBox 25"/>
            <p:cNvSpPr txBox="1"/>
            <p:nvPr/>
          </p:nvSpPr>
          <p:spPr>
            <a:xfrm>
              <a:off x="468592" y="6326294"/>
              <a:ext cx="1927620" cy="399504"/>
            </a:xfrm>
            <a:prstGeom prst="rect">
              <a:avLst/>
            </a:prstGeom>
            <a:noFill/>
          </p:spPr>
          <p:txBody>
            <a:bodyPr wrap="none" rtlCol="0">
              <a:spAutoFit/>
            </a:bodyPr>
            <a:lstStyle/>
            <a:p>
              <a:r>
                <a:rPr lang="en-US" dirty="0"/>
                <a:t>Environmental Data</a:t>
              </a:r>
            </a:p>
          </p:txBody>
        </p:sp>
      </p:grpSp>
      <p:sp>
        <p:nvSpPr>
          <p:cNvPr id="28" name="TextBox 27"/>
          <p:cNvSpPr txBox="1"/>
          <p:nvPr/>
        </p:nvSpPr>
        <p:spPr>
          <a:xfrm>
            <a:off x="8043109" y="4511359"/>
            <a:ext cx="1414618" cy="300082"/>
          </a:xfrm>
          <a:prstGeom prst="rect">
            <a:avLst/>
          </a:prstGeom>
          <a:noFill/>
        </p:spPr>
        <p:txBody>
          <a:bodyPr wrap="none" rtlCol="0">
            <a:spAutoFit/>
          </a:bodyPr>
          <a:lstStyle/>
          <a:p>
            <a:r>
              <a:rPr lang="en-US" sz="1350" dirty="0"/>
              <a:t>Predicted Habitat</a:t>
            </a:r>
          </a:p>
        </p:txBody>
      </p:sp>
      <p:pic>
        <p:nvPicPr>
          <p:cNvPr id="29" name="Picture 28" descr="world_logo.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444102" y="3167682"/>
            <a:ext cx="1512777" cy="1554799"/>
          </a:xfrm>
          <a:prstGeom prst="rect">
            <a:avLst/>
          </a:prstGeom>
        </p:spPr>
      </p:pic>
    </p:spTree>
    <p:extLst>
      <p:ext uri="{BB962C8B-B14F-4D97-AF65-F5344CB8AC3E}">
        <p14:creationId xmlns:p14="http://schemas.microsoft.com/office/powerpoint/2010/main" val="1885853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7591F-356A-3D40-827F-B4A6057B93B7}"/>
              </a:ext>
            </a:extLst>
          </p:cNvPr>
          <p:cNvSpPr>
            <a:spLocks noGrp="1"/>
          </p:cNvSpPr>
          <p:nvPr>
            <p:ph type="title"/>
          </p:nvPr>
        </p:nvSpPr>
        <p:spPr>
          <a:xfrm>
            <a:off x="838200" y="62208"/>
            <a:ext cx="10515600" cy="1325563"/>
          </a:xfrm>
        </p:spPr>
        <p:txBody>
          <a:bodyPr>
            <a:normAutofit/>
          </a:bodyPr>
          <a:lstStyle/>
          <a:p>
            <a:pPr algn="ctr"/>
            <a:r>
              <a:rPr lang="en-US" sz="4800" dirty="0">
                <a:solidFill>
                  <a:srgbClr val="0070C0"/>
                </a:solidFill>
                <a:latin typeface="+mn-lt"/>
              </a:rPr>
              <a:t>A Project in Need of a Logo</a:t>
            </a:r>
          </a:p>
        </p:txBody>
      </p:sp>
      <p:pic>
        <p:nvPicPr>
          <p:cNvPr id="3" name="Picture 2">
            <a:extLst>
              <a:ext uri="{FF2B5EF4-FFF2-40B4-BE49-F238E27FC236}">
                <a16:creationId xmlns:a16="http://schemas.microsoft.com/office/drawing/2014/main" id="{F8FB5415-7D99-6744-B0D7-594551C37A7B}"/>
              </a:ext>
            </a:extLst>
          </p:cNvPr>
          <p:cNvPicPr>
            <a:picLocks noChangeAspect="1"/>
          </p:cNvPicPr>
          <p:nvPr/>
        </p:nvPicPr>
        <p:blipFill rotWithShape="1">
          <a:blip r:embed="rId3"/>
          <a:srcRect l="12914" t="6133" r="12767" b="6326"/>
          <a:stretch/>
        </p:blipFill>
        <p:spPr>
          <a:xfrm>
            <a:off x="3420035" y="1750741"/>
            <a:ext cx="6085754" cy="4761571"/>
          </a:xfrm>
          <a:prstGeom prst="rect">
            <a:avLst/>
          </a:prstGeom>
        </p:spPr>
      </p:pic>
      <p:pic>
        <p:nvPicPr>
          <p:cNvPr id="4" name="Picture 3" descr="lifemapper logo.jpg">
            <a:extLst>
              <a:ext uri="{FF2B5EF4-FFF2-40B4-BE49-F238E27FC236}">
                <a16:creationId xmlns:a16="http://schemas.microsoft.com/office/drawing/2014/main" id="{F830DB93-5249-D04B-8890-554A4FB964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3000652">
            <a:off x="6170333" y="2969255"/>
            <a:ext cx="1188102" cy="452610"/>
          </a:xfrm>
          <a:prstGeom prst="rect">
            <a:avLst/>
          </a:prstGeom>
        </p:spPr>
      </p:pic>
      <p:pic>
        <p:nvPicPr>
          <p:cNvPr id="5" name="Picture 4" descr="https://www.idigbio.org/wiki/_media/idigbio_logo_rgb.png">
            <a:extLst>
              <a:ext uri="{FF2B5EF4-FFF2-40B4-BE49-F238E27FC236}">
                <a16:creationId xmlns:a16="http://schemas.microsoft.com/office/drawing/2014/main" id="{7EE64F3B-F69A-9F4F-8F99-F0BE8854E9B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8621397">
            <a:off x="4927815" y="3053614"/>
            <a:ext cx="903998" cy="382152"/>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a:extLst>
              <a:ext uri="{FF2B5EF4-FFF2-40B4-BE49-F238E27FC236}">
                <a16:creationId xmlns:a16="http://schemas.microsoft.com/office/drawing/2014/main" id="{F0632EF5-D8C7-3C4A-8878-731EC8C3EF3E}"/>
              </a:ext>
            </a:extLst>
          </p:cNvPr>
          <p:cNvPicPr>
            <a:picLocks noChangeAspect="1"/>
          </p:cNvPicPr>
          <p:nvPr/>
        </p:nvPicPr>
        <p:blipFill rotWithShape="1">
          <a:blip r:embed="rId6"/>
          <a:srcRect l="50000"/>
          <a:stretch/>
        </p:blipFill>
        <p:spPr>
          <a:xfrm rot="19889464">
            <a:off x="8099769" y="2813720"/>
            <a:ext cx="604838" cy="803507"/>
          </a:xfrm>
          <a:prstGeom prst="rect">
            <a:avLst/>
          </a:prstGeom>
        </p:spPr>
      </p:pic>
      <p:pic>
        <p:nvPicPr>
          <p:cNvPr id="8" name="Picture 7">
            <a:extLst>
              <a:ext uri="{FF2B5EF4-FFF2-40B4-BE49-F238E27FC236}">
                <a16:creationId xmlns:a16="http://schemas.microsoft.com/office/drawing/2014/main" id="{C6B1CFD6-E4FB-2E4F-A256-48D73ED55958}"/>
              </a:ext>
            </a:extLst>
          </p:cNvPr>
          <p:cNvPicPr>
            <a:picLocks noChangeAspect="1"/>
          </p:cNvPicPr>
          <p:nvPr/>
        </p:nvPicPr>
        <p:blipFill>
          <a:blip r:embed="rId7"/>
          <a:stretch>
            <a:fillRect/>
          </a:stretch>
        </p:blipFill>
        <p:spPr>
          <a:xfrm>
            <a:off x="7601784" y="4871514"/>
            <a:ext cx="685800" cy="685800"/>
          </a:xfrm>
          <a:prstGeom prst="rect">
            <a:avLst/>
          </a:prstGeom>
        </p:spPr>
      </p:pic>
      <p:pic>
        <p:nvPicPr>
          <p:cNvPr id="9" name="Picture 8">
            <a:extLst>
              <a:ext uri="{FF2B5EF4-FFF2-40B4-BE49-F238E27FC236}">
                <a16:creationId xmlns:a16="http://schemas.microsoft.com/office/drawing/2014/main" id="{D3A0FB6E-23A5-C546-9C7E-278B27818BE5}"/>
              </a:ext>
            </a:extLst>
          </p:cNvPr>
          <p:cNvPicPr>
            <a:picLocks noChangeAspect="1"/>
          </p:cNvPicPr>
          <p:nvPr/>
        </p:nvPicPr>
        <p:blipFill>
          <a:blip r:embed="rId8"/>
          <a:stretch>
            <a:fillRect/>
          </a:stretch>
        </p:blipFill>
        <p:spPr>
          <a:xfrm>
            <a:off x="0" y="4583929"/>
            <a:ext cx="4451724" cy="2211863"/>
          </a:xfrm>
          <a:prstGeom prst="rect">
            <a:avLst/>
          </a:prstGeom>
        </p:spPr>
      </p:pic>
      <p:sp>
        <p:nvSpPr>
          <p:cNvPr id="6" name="TextBox 5">
            <a:extLst>
              <a:ext uri="{FF2B5EF4-FFF2-40B4-BE49-F238E27FC236}">
                <a16:creationId xmlns:a16="http://schemas.microsoft.com/office/drawing/2014/main" id="{8172EF0A-048B-2D43-A410-B4D055A519AF}"/>
              </a:ext>
            </a:extLst>
          </p:cNvPr>
          <p:cNvSpPr txBox="1"/>
          <p:nvPr/>
        </p:nvSpPr>
        <p:spPr>
          <a:xfrm>
            <a:off x="838200" y="3959935"/>
            <a:ext cx="2581835" cy="646331"/>
          </a:xfrm>
          <a:prstGeom prst="rect">
            <a:avLst/>
          </a:prstGeom>
          <a:noFill/>
        </p:spPr>
        <p:txBody>
          <a:bodyPr wrap="square" rtlCol="0">
            <a:spAutoFit/>
          </a:bodyPr>
          <a:lstStyle/>
          <a:p>
            <a:pPr algn="ctr"/>
            <a:r>
              <a:rPr lang="en-US" sz="3600" dirty="0"/>
              <a:t>Connectivity</a:t>
            </a:r>
          </a:p>
        </p:txBody>
      </p:sp>
    </p:spTree>
    <p:extLst>
      <p:ext uri="{BB962C8B-B14F-4D97-AF65-F5344CB8AC3E}">
        <p14:creationId xmlns:p14="http://schemas.microsoft.com/office/powerpoint/2010/main" val="1315023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03.png" descr="workflows.png"/>
          <p:cNvPicPr/>
          <p:nvPr/>
        </p:nvPicPr>
        <p:blipFill>
          <a:blip r:embed="rId3"/>
          <a:srcRect/>
          <a:stretch>
            <a:fillRect/>
          </a:stretch>
        </p:blipFill>
        <p:spPr>
          <a:xfrm>
            <a:off x="3524371" y="986458"/>
            <a:ext cx="5606106" cy="5770732"/>
          </a:xfrm>
          <a:prstGeom prst="rect">
            <a:avLst/>
          </a:prstGeom>
          <a:ln/>
        </p:spPr>
      </p:pic>
      <p:sp>
        <p:nvSpPr>
          <p:cNvPr id="3" name="TextBox 2"/>
          <p:cNvSpPr txBox="1"/>
          <p:nvPr/>
        </p:nvSpPr>
        <p:spPr>
          <a:xfrm>
            <a:off x="560736" y="1352773"/>
            <a:ext cx="2822632" cy="461665"/>
          </a:xfrm>
          <a:prstGeom prst="rect">
            <a:avLst/>
          </a:prstGeom>
          <a:noFill/>
        </p:spPr>
        <p:txBody>
          <a:bodyPr wrap="none" rtlCol="0">
            <a:spAutoFit/>
          </a:bodyPr>
          <a:lstStyle/>
          <a:p>
            <a:r>
              <a:rPr lang="en-US" sz="2400" dirty="0"/>
              <a:t>5 Possible Workflows</a:t>
            </a:r>
          </a:p>
        </p:txBody>
      </p:sp>
      <p:sp>
        <p:nvSpPr>
          <p:cNvPr id="12" name="TextBox 5">
            <a:extLst>
              <a:ext uri="{FF2B5EF4-FFF2-40B4-BE49-F238E27FC236}">
                <a16:creationId xmlns:a16="http://schemas.microsoft.com/office/drawing/2014/main" id="{D8B9695F-4F2F-2E44-A01E-7E8265A290B0}"/>
              </a:ext>
            </a:extLst>
          </p:cNvPr>
          <p:cNvSpPr txBox="1">
            <a:spLocks noChangeArrowheads="1"/>
          </p:cNvSpPr>
          <p:nvPr/>
        </p:nvSpPr>
        <p:spPr bwMode="auto">
          <a:xfrm>
            <a:off x="10879137" y="6457950"/>
            <a:ext cx="13128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2000" dirty="0"/>
              <a:t>C. </a:t>
            </a:r>
            <a:r>
              <a:rPr lang="en-US" altLang="en-US" sz="2000" dirty="0" err="1"/>
              <a:t>Hinchliff</a:t>
            </a:r>
            <a:endParaRPr lang="en-US" altLang="en-US" sz="2000" dirty="0"/>
          </a:p>
        </p:txBody>
      </p:sp>
      <p:grpSp>
        <p:nvGrpSpPr>
          <p:cNvPr id="6" name="Group 5">
            <a:extLst>
              <a:ext uri="{FF2B5EF4-FFF2-40B4-BE49-F238E27FC236}">
                <a16:creationId xmlns:a16="http://schemas.microsoft.com/office/drawing/2014/main" id="{88822540-CE9F-FAF0-0328-3FDB2221FF5D}"/>
              </a:ext>
            </a:extLst>
          </p:cNvPr>
          <p:cNvGrpSpPr/>
          <p:nvPr/>
        </p:nvGrpSpPr>
        <p:grpSpPr>
          <a:xfrm>
            <a:off x="94538" y="3429000"/>
            <a:ext cx="3429833" cy="2031336"/>
            <a:chOff x="94538" y="3429000"/>
            <a:chExt cx="3429833" cy="2031336"/>
          </a:xfrm>
        </p:grpSpPr>
        <p:pic>
          <p:nvPicPr>
            <p:cNvPr id="19" name="image03.png" descr="workflows.png">
              <a:extLst>
                <a:ext uri="{FF2B5EF4-FFF2-40B4-BE49-F238E27FC236}">
                  <a16:creationId xmlns:a16="http://schemas.microsoft.com/office/drawing/2014/main" id="{14F5044B-FA76-4640-9B27-8BD149C672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8507" b="75542"/>
            <a:stretch>
              <a:fillRect/>
            </a:stretch>
          </p:blipFill>
          <p:spPr bwMode="auto">
            <a:xfrm>
              <a:off x="94538" y="3429000"/>
              <a:ext cx="3288830" cy="2031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60AF1F05-7700-FB01-2A9E-BC4A2031A292}"/>
                </a:ext>
              </a:extLst>
            </p:cNvPr>
            <p:cNvSpPr/>
            <p:nvPr/>
          </p:nvSpPr>
          <p:spPr>
            <a:xfrm>
              <a:off x="2291820" y="3726412"/>
              <a:ext cx="914400" cy="2462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5" name="TextBox 4">
              <a:extLst>
                <a:ext uri="{FF2B5EF4-FFF2-40B4-BE49-F238E27FC236}">
                  <a16:creationId xmlns:a16="http://schemas.microsoft.com/office/drawing/2014/main" id="{EF62ECBD-BB44-6184-F28C-B2B5F019E954}"/>
                </a:ext>
              </a:extLst>
            </p:cNvPr>
            <p:cNvSpPr txBox="1"/>
            <p:nvPr/>
          </p:nvSpPr>
          <p:spPr>
            <a:xfrm>
              <a:off x="2182753" y="3748714"/>
              <a:ext cx="1341618" cy="246221"/>
            </a:xfrm>
            <a:prstGeom prst="rect">
              <a:avLst/>
            </a:prstGeom>
            <a:noFill/>
          </p:spPr>
          <p:txBody>
            <a:bodyPr wrap="square" rtlCol="0">
              <a:spAutoFit/>
            </a:bodyPr>
            <a:lstStyle/>
            <a:p>
              <a:r>
                <a:rPr lang="en-US" sz="1000" dirty="0">
                  <a:latin typeface="Arial" charset="0"/>
                  <a:ea typeface="Arial" charset="0"/>
                  <a:cs typeface="Arial" charset="0"/>
                </a:rPr>
                <a:t>Analytical Tools</a:t>
              </a:r>
            </a:p>
          </p:txBody>
        </p:sp>
      </p:grpSp>
      <p:sp>
        <p:nvSpPr>
          <p:cNvPr id="7" name="Rectangle 6">
            <a:extLst>
              <a:ext uri="{FF2B5EF4-FFF2-40B4-BE49-F238E27FC236}">
                <a16:creationId xmlns:a16="http://schemas.microsoft.com/office/drawing/2014/main" id="{35F2DD28-A9F9-78ED-13F4-237D990E01EF}"/>
              </a:ext>
            </a:extLst>
          </p:cNvPr>
          <p:cNvSpPr/>
          <p:nvPr/>
        </p:nvSpPr>
        <p:spPr>
          <a:xfrm>
            <a:off x="1738953" y="157969"/>
            <a:ext cx="8285025" cy="769441"/>
          </a:xfrm>
          <a:prstGeom prst="rect">
            <a:avLst/>
          </a:prstGeom>
        </p:spPr>
        <p:txBody>
          <a:bodyPr wrap="none">
            <a:spAutoFit/>
          </a:bodyPr>
          <a:lstStyle/>
          <a:p>
            <a:r>
              <a:rPr lang="en-US" sz="4400" dirty="0">
                <a:solidFill>
                  <a:srgbClr val="0070C0"/>
                </a:solidFill>
              </a:rPr>
              <a:t>Connecting Specimens, Trees, Tools</a:t>
            </a:r>
          </a:p>
        </p:txBody>
      </p:sp>
    </p:spTree>
    <p:extLst>
      <p:ext uri="{BB962C8B-B14F-4D97-AF65-F5344CB8AC3E}">
        <p14:creationId xmlns:p14="http://schemas.microsoft.com/office/powerpoint/2010/main" val="1218113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23ED4-0E61-E74E-B8CF-143C89B93A3C}"/>
              </a:ext>
            </a:extLst>
          </p:cNvPr>
          <p:cNvSpPr>
            <a:spLocks noGrp="1"/>
          </p:cNvSpPr>
          <p:nvPr>
            <p:ph type="title"/>
          </p:nvPr>
        </p:nvSpPr>
        <p:spPr>
          <a:xfrm>
            <a:off x="146824" y="936822"/>
            <a:ext cx="10515600" cy="895984"/>
          </a:xfrm>
        </p:spPr>
        <p:txBody>
          <a:bodyPr>
            <a:normAutofit/>
          </a:bodyPr>
          <a:lstStyle/>
          <a:p>
            <a:pPr>
              <a:buFont typeface="Times New Roman" charset="0"/>
              <a:buNone/>
              <a:defRPr/>
            </a:pPr>
            <a:r>
              <a:rPr lang="en-US" sz="3600" dirty="0">
                <a:latin typeface="Calibri" panose="020F0502020204030204" pitchFamily="34" charset="0"/>
                <a:cs typeface="Calibri" panose="020F0502020204030204" pitchFamily="34" charset="0"/>
              </a:rPr>
              <a:t>Connecting Trees, Specimens, Tools</a:t>
            </a:r>
          </a:p>
        </p:txBody>
      </p:sp>
      <p:pic>
        <p:nvPicPr>
          <p:cNvPr id="99331" name="image03.png" descr="workflows.png">
            <a:extLst>
              <a:ext uri="{FF2B5EF4-FFF2-40B4-BE49-F238E27FC236}">
                <a16:creationId xmlns:a16="http://schemas.microsoft.com/office/drawing/2014/main" id="{CEA2B5A3-6E09-E045-BE72-6627FD8DA5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312" r="42168" b="60304"/>
          <a:stretch>
            <a:fillRect/>
          </a:stretch>
        </p:blipFill>
        <p:spPr bwMode="auto">
          <a:xfrm>
            <a:off x="3512634" y="1737888"/>
            <a:ext cx="7005160" cy="458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358E5568-C6EA-EA44-9C92-6C4C888EF856}"/>
              </a:ext>
            </a:extLst>
          </p:cNvPr>
          <p:cNvSpPr>
            <a:spLocks noGrp="1"/>
          </p:cNvSpPr>
          <p:nvPr>
            <p:ph type="sldNum" sz="quarter" idx="11"/>
          </p:nvPr>
        </p:nvSpPr>
        <p:spPr>
          <a:xfrm>
            <a:off x="8077200" y="6356351"/>
            <a:ext cx="2133600" cy="365125"/>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a:tabLst>
                <a:tab pos="449263" algn="l"/>
                <a:tab pos="898525" algn="l"/>
                <a:tab pos="1347788" algn="l"/>
                <a:tab pos="1797050" algn="l"/>
              </a:tabLst>
              <a:defRPr sz="2400">
                <a:solidFill>
                  <a:schemeClr val="tx1"/>
                </a:solidFill>
                <a:latin typeface="Arial" panose="020B0604020202020204" pitchFamily="34" charset="0"/>
                <a:ea typeface="ＭＳ Ｐゴシック" panose="020B0600070205080204" pitchFamily="34" charset="-128"/>
              </a:defRPr>
            </a:lvl1pPr>
            <a:lvl2pPr eaLnBrk="0">
              <a:tabLst>
                <a:tab pos="449263" algn="l"/>
                <a:tab pos="898525" algn="l"/>
                <a:tab pos="1347788" algn="l"/>
                <a:tab pos="1797050" algn="l"/>
              </a:tabLst>
              <a:defRPr sz="2400">
                <a:solidFill>
                  <a:schemeClr val="tx1"/>
                </a:solidFill>
                <a:latin typeface="Arial" panose="020B0604020202020204" pitchFamily="34" charset="0"/>
                <a:ea typeface="ＭＳ Ｐゴシック" panose="020B0600070205080204" pitchFamily="34" charset="-128"/>
              </a:defRPr>
            </a:lvl2pPr>
            <a:lvl3pPr eaLnBrk="0">
              <a:tabLst>
                <a:tab pos="449263" algn="l"/>
                <a:tab pos="898525" algn="l"/>
                <a:tab pos="1347788" algn="l"/>
                <a:tab pos="1797050" algn="l"/>
              </a:tabLst>
              <a:defRPr sz="2400">
                <a:solidFill>
                  <a:schemeClr val="tx1"/>
                </a:solidFill>
                <a:latin typeface="Arial" panose="020B0604020202020204" pitchFamily="34" charset="0"/>
                <a:ea typeface="ＭＳ Ｐゴシック" panose="020B0600070205080204" pitchFamily="34" charset="-128"/>
              </a:defRPr>
            </a:lvl3pPr>
            <a:lvl4pPr eaLnBrk="0">
              <a:tabLst>
                <a:tab pos="449263" algn="l"/>
                <a:tab pos="898525" algn="l"/>
                <a:tab pos="1347788" algn="l"/>
                <a:tab pos="1797050" algn="l"/>
              </a:tabLst>
              <a:defRPr sz="2400">
                <a:solidFill>
                  <a:schemeClr val="tx1"/>
                </a:solidFill>
                <a:latin typeface="Arial" panose="020B0604020202020204" pitchFamily="34" charset="0"/>
                <a:ea typeface="ＭＳ Ｐゴシック" panose="020B0600070205080204" pitchFamily="34" charset="-128"/>
              </a:defRPr>
            </a:lvl4pPr>
            <a:lvl5pPr eaLnBrk="0">
              <a:tabLst>
                <a:tab pos="449263" algn="l"/>
                <a:tab pos="898525" algn="l"/>
                <a:tab pos="1347788" algn="l"/>
                <a:tab pos="179705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2" charset="0"/>
              <a:tabLst>
                <a:tab pos="449263" algn="l"/>
                <a:tab pos="898525" algn="l"/>
                <a:tab pos="1347788" algn="l"/>
                <a:tab pos="179705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2" charset="0"/>
              <a:tabLst>
                <a:tab pos="449263" algn="l"/>
                <a:tab pos="898525" algn="l"/>
                <a:tab pos="1347788" algn="l"/>
                <a:tab pos="179705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2" charset="0"/>
              <a:tabLst>
                <a:tab pos="449263" algn="l"/>
                <a:tab pos="898525" algn="l"/>
                <a:tab pos="1347788" algn="l"/>
                <a:tab pos="179705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2" charset="0"/>
              <a:tabLst>
                <a:tab pos="449263" algn="l"/>
                <a:tab pos="898525" algn="l"/>
                <a:tab pos="1347788" algn="l"/>
                <a:tab pos="1797050" algn="l"/>
              </a:tabLst>
              <a:defRPr sz="2400">
                <a:solidFill>
                  <a:schemeClr val="tx1"/>
                </a:solidFill>
                <a:latin typeface="Arial" panose="020B0604020202020204" pitchFamily="34" charset="0"/>
                <a:ea typeface="ＭＳ Ｐゴシック" panose="020B0600070205080204" pitchFamily="34" charset="-128"/>
              </a:defRPr>
            </a:lvl9pPr>
          </a:lstStyle>
          <a:p>
            <a:pPr eaLnBrk="1"/>
            <a:fld id="{DB1D8AA4-0365-F743-93BB-E203B5751E92}" type="slidenum">
              <a:rPr lang="en-US" altLang="en-US" sz="1800">
                <a:solidFill>
                  <a:srgbClr val="262626"/>
                </a:solidFill>
                <a:latin typeface="Calibri" panose="020F0502020204030204" pitchFamily="34" charset="0"/>
              </a:rPr>
              <a:pPr eaLnBrk="1"/>
              <a:t>8</a:t>
            </a:fld>
            <a:endParaRPr lang="en-US" altLang="en-US" sz="1800">
              <a:solidFill>
                <a:srgbClr val="262626"/>
              </a:solidFill>
              <a:latin typeface="Calibri" panose="020F0502020204030204" pitchFamily="34" charset="0"/>
            </a:endParaRPr>
          </a:p>
        </p:txBody>
      </p:sp>
      <p:sp>
        <p:nvSpPr>
          <p:cNvPr id="8" name="Text Box 2">
            <a:extLst>
              <a:ext uri="{FF2B5EF4-FFF2-40B4-BE49-F238E27FC236}">
                <a16:creationId xmlns:a16="http://schemas.microsoft.com/office/drawing/2014/main" id="{2D29235E-C86B-7D4F-9D44-52C9719418E3}"/>
              </a:ext>
            </a:extLst>
          </p:cNvPr>
          <p:cNvSpPr txBox="1">
            <a:spLocks noChangeArrowheads="1"/>
          </p:cNvSpPr>
          <p:nvPr/>
        </p:nvSpPr>
        <p:spPr bwMode="auto">
          <a:xfrm>
            <a:off x="2896235" y="136524"/>
            <a:ext cx="6399530" cy="89598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66168" rIns="90000" bIns="45000"/>
          <a:lstStyle>
            <a:lvl1pPr>
              <a:tabLst>
                <a:tab pos="358775" algn="l"/>
                <a:tab pos="719138" algn="l"/>
                <a:tab pos="1079500" algn="l"/>
                <a:tab pos="1438275" algn="l"/>
                <a:tab pos="1798638" algn="l"/>
                <a:tab pos="2159000" algn="l"/>
                <a:tab pos="2519363" algn="l"/>
                <a:tab pos="2878138" algn="l"/>
                <a:tab pos="3238500" algn="l"/>
                <a:tab pos="3598863" algn="l"/>
                <a:tab pos="3959225" algn="l"/>
                <a:tab pos="4319588" algn="l"/>
                <a:tab pos="4492625" algn="l"/>
                <a:tab pos="4941888" algn="l"/>
                <a:tab pos="5391150" algn="l"/>
                <a:tab pos="5840413" algn="l"/>
                <a:tab pos="6289675" algn="l"/>
              </a:tabLst>
              <a:defRPr>
                <a:solidFill>
                  <a:srgbClr val="000000"/>
                </a:solidFill>
                <a:latin typeface="Arial" charset="0"/>
                <a:ea typeface="ＭＳ Ｐゴシック" charset="0"/>
                <a:cs typeface="Arial Unicode MS" charset="0"/>
              </a:defRPr>
            </a:lvl1pPr>
            <a:lvl2pPr>
              <a:tabLst>
                <a:tab pos="358775" algn="l"/>
                <a:tab pos="719138" algn="l"/>
                <a:tab pos="1079500" algn="l"/>
                <a:tab pos="1438275" algn="l"/>
                <a:tab pos="1798638" algn="l"/>
                <a:tab pos="2159000" algn="l"/>
                <a:tab pos="2519363" algn="l"/>
                <a:tab pos="2878138" algn="l"/>
                <a:tab pos="3238500" algn="l"/>
                <a:tab pos="3598863" algn="l"/>
                <a:tab pos="3959225" algn="l"/>
                <a:tab pos="4319588" algn="l"/>
                <a:tab pos="4492625" algn="l"/>
                <a:tab pos="4941888" algn="l"/>
                <a:tab pos="5391150" algn="l"/>
                <a:tab pos="5840413" algn="l"/>
                <a:tab pos="6289675" algn="l"/>
              </a:tabLst>
              <a:defRPr>
                <a:solidFill>
                  <a:srgbClr val="000000"/>
                </a:solidFill>
                <a:latin typeface="Arial" charset="0"/>
                <a:ea typeface="ＭＳ Ｐゴシック" charset="0"/>
                <a:cs typeface="Arial Unicode MS" charset="0"/>
              </a:defRPr>
            </a:lvl2pPr>
            <a:lvl3pPr>
              <a:tabLst>
                <a:tab pos="358775" algn="l"/>
                <a:tab pos="719138" algn="l"/>
                <a:tab pos="1079500" algn="l"/>
                <a:tab pos="1438275" algn="l"/>
                <a:tab pos="1798638" algn="l"/>
                <a:tab pos="2159000" algn="l"/>
                <a:tab pos="2519363" algn="l"/>
                <a:tab pos="2878138" algn="l"/>
                <a:tab pos="3238500" algn="l"/>
                <a:tab pos="3598863" algn="l"/>
                <a:tab pos="3959225" algn="l"/>
                <a:tab pos="4319588" algn="l"/>
                <a:tab pos="4492625" algn="l"/>
                <a:tab pos="4941888" algn="l"/>
                <a:tab pos="5391150" algn="l"/>
                <a:tab pos="5840413" algn="l"/>
                <a:tab pos="6289675" algn="l"/>
              </a:tabLst>
              <a:defRPr>
                <a:solidFill>
                  <a:srgbClr val="000000"/>
                </a:solidFill>
                <a:latin typeface="Arial" charset="0"/>
                <a:ea typeface="ＭＳ Ｐゴシック" charset="0"/>
                <a:cs typeface="Arial Unicode MS" charset="0"/>
              </a:defRPr>
            </a:lvl3pPr>
            <a:lvl4pPr>
              <a:tabLst>
                <a:tab pos="358775" algn="l"/>
                <a:tab pos="719138" algn="l"/>
                <a:tab pos="1079500" algn="l"/>
                <a:tab pos="1438275" algn="l"/>
                <a:tab pos="1798638" algn="l"/>
                <a:tab pos="2159000" algn="l"/>
                <a:tab pos="2519363" algn="l"/>
                <a:tab pos="2878138" algn="l"/>
                <a:tab pos="3238500" algn="l"/>
                <a:tab pos="3598863" algn="l"/>
                <a:tab pos="3959225" algn="l"/>
                <a:tab pos="4319588" algn="l"/>
                <a:tab pos="4492625" algn="l"/>
                <a:tab pos="4941888" algn="l"/>
                <a:tab pos="5391150" algn="l"/>
                <a:tab pos="5840413" algn="l"/>
                <a:tab pos="6289675" algn="l"/>
              </a:tabLst>
              <a:defRPr>
                <a:solidFill>
                  <a:srgbClr val="000000"/>
                </a:solidFill>
                <a:latin typeface="Arial" charset="0"/>
                <a:ea typeface="ＭＳ Ｐゴシック" charset="0"/>
                <a:cs typeface="Arial Unicode MS" charset="0"/>
              </a:defRPr>
            </a:lvl4pPr>
            <a:lvl5pPr>
              <a:tabLst>
                <a:tab pos="358775" algn="l"/>
                <a:tab pos="719138" algn="l"/>
                <a:tab pos="1079500" algn="l"/>
                <a:tab pos="1438275" algn="l"/>
                <a:tab pos="1798638" algn="l"/>
                <a:tab pos="2159000" algn="l"/>
                <a:tab pos="2519363" algn="l"/>
                <a:tab pos="2878138" algn="l"/>
                <a:tab pos="3238500" algn="l"/>
                <a:tab pos="3598863" algn="l"/>
                <a:tab pos="3959225" algn="l"/>
                <a:tab pos="4319588" algn="l"/>
                <a:tab pos="4492625" algn="l"/>
                <a:tab pos="4941888" algn="l"/>
                <a:tab pos="5391150" algn="l"/>
                <a:tab pos="5840413" algn="l"/>
                <a:tab pos="6289675" algn="l"/>
              </a:tabLst>
              <a:defRPr>
                <a:solidFill>
                  <a:srgbClr val="000000"/>
                </a:solidFill>
                <a:latin typeface="Arial" charset="0"/>
                <a:ea typeface="ＭＳ Ｐゴシック" charset="0"/>
                <a:cs typeface="Arial Unicode M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358775" algn="l"/>
                <a:tab pos="719138" algn="l"/>
                <a:tab pos="1079500" algn="l"/>
                <a:tab pos="1438275" algn="l"/>
                <a:tab pos="1798638" algn="l"/>
                <a:tab pos="2159000" algn="l"/>
                <a:tab pos="2519363" algn="l"/>
                <a:tab pos="2878138" algn="l"/>
                <a:tab pos="3238500" algn="l"/>
                <a:tab pos="3598863" algn="l"/>
                <a:tab pos="3959225" algn="l"/>
                <a:tab pos="4319588" algn="l"/>
                <a:tab pos="4492625" algn="l"/>
                <a:tab pos="4941888" algn="l"/>
                <a:tab pos="5391150" algn="l"/>
                <a:tab pos="5840413" algn="l"/>
                <a:tab pos="6289675" algn="l"/>
              </a:tabLst>
              <a:defRPr>
                <a:solidFill>
                  <a:srgbClr val="000000"/>
                </a:solidFill>
                <a:latin typeface="Arial" charset="0"/>
                <a:ea typeface="ＭＳ Ｐゴシック" charset="0"/>
                <a:cs typeface="Arial Unicode M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358775" algn="l"/>
                <a:tab pos="719138" algn="l"/>
                <a:tab pos="1079500" algn="l"/>
                <a:tab pos="1438275" algn="l"/>
                <a:tab pos="1798638" algn="l"/>
                <a:tab pos="2159000" algn="l"/>
                <a:tab pos="2519363" algn="l"/>
                <a:tab pos="2878138" algn="l"/>
                <a:tab pos="3238500" algn="l"/>
                <a:tab pos="3598863" algn="l"/>
                <a:tab pos="3959225" algn="l"/>
                <a:tab pos="4319588" algn="l"/>
                <a:tab pos="4492625" algn="l"/>
                <a:tab pos="4941888" algn="l"/>
                <a:tab pos="5391150" algn="l"/>
                <a:tab pos="5840413" algn="l"/>
                <a:tab pos="6289675" algn="l"/>
              </a:tabLst>
              <a:defRPr>
                <a:solidFill>
                  <a:srgbClr val="000000"/>
                </a:solidFill>
                <a:latin typeface="Arial" charset="0"/>
                <a:ea typeface="ＭＳ Ｐゴシック" charset="0"/>
                <a:cs typeface="Arial Unicode M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358775" algn="l"/>
                <a:tab pos="719138" algn="l"/>
                <a:tab pos="1079500" algn="l"/>
                <a:tab pos="1438275" algn="l"/>
                <a:tab pos="1798638" algn="l"/>
                <a:tab pos="2159000" algn="l"/>
                <a:tab pos="2519363" algn="l"/>
                <a:tab pos="2878138" algn="l"/>
                <a:tab pos="3238500" algn="l"/>
                <a:tab pos="3598863" algn="l"/>
                <a:tab pos="3959225" algn="l"/>
                <a:tab pos="4319588" algn="l"/>
                <a:tab pos="4492625" algn="l"/>
                <a:tab pos="4941888" algn="l"/>
                <a:tab pos="5391150" algn="l"/>
                <a:tab pos="5840413" algn="l"/>
                <a:tab pos="6289675" algn="l"/>
              </a:tabLst>
              <a:defRPr>
                <a:solidFill>
                  <a:srgbClr val="000000"/>
                </a:solidFill>
                <a:latin typeface="Arial" charset="0"/>
                <a:ea typeface="ＭＳ Ｐゴシック" charset="0"/>
                <a:cs typeface="Arial Unicode M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358775" algn="l"/>
                <a:tab pos="719138" algn="l"/>
                <a:tab pos="1079500" algn="l"/>
                <a:tab pos="1438275" algn="l"/>
                <a:tab pos="1798638" algn="l"/>
                <a:tab pos="2159000" algn="l"/>
                <a:tab pos="2519363" algn="l"/>
                <a:tab pos="2878138" algn="l"/>
                <a:tab pos="3238500" algn="l"/>
                <a:tab pos="3598863" algn="l"/>
                <a:tab pos="3959225" algn="l"/>
                <a:tab pos="4319588" algn="l"/>
                <a:tab pos="4492625" algn="l"/>
                <a:tab pos="4941888" algn="l"/>
                <a:tab pos="5391150" algn="l"/>
                <a:tab pos="5840413" algn="l"/>
                <a:tab pos="6289675" algn="l"/>
              </a:tabLst>
              <a:defRPr>
                <a:solidFill>
                  <a:srgbClr val="000000"/>
                </a:solidFill>
                <a:latin typeface="Arial" charset="0"/>
                <a:ea typeface="ＭＳ Ｐゴシック" charset="0"/>
                <a:cs typeface="Arial Unicode MS" charset="0"/>
              </a:defRPr>
            </a:lvl9pPr>
          </a:lstStyle>
          <a:p>
            <a:pPr algn="ctr">
              <a:buFont typeface="Times New Roman" charset="0"/>
              <a:buNone/>
              <a:defRPr/>
            </a:pPr>
            <a:r>
              <a:rPr lang="en-US" sz="4400" dirty="0">
                <a:solidFill>
                  <a:srgbClr val="0070C0"/>
                </a:solidFill>
                <a:latin typeface="Calibri" panose="020F0502020204030204" pitchFamily="34" charset="0"/>
                <a:cs typeface="Calibri" panose="020F0502020204030204" pitchFamily="34" charset="0"/>
              </a:rPr>
              <a:t>Ancestral Niche</a:t>
            </a:r>
          </a:p>
        </p:txBody>
      </p:sp>
      <p:sp>
        <p:nvSpPr>
          <p:cNvPr id="6" name="TextBox 5">
            <a:extLst>
              <a:ext uri="{FF2B5EF4-FFF2-40B4-BE49-F238E27FC236}">
                <a16:creationId xmlns:a16="http://schemas.microsoft.com/office/drawing/2014/main" id="{95FD134B-555C-E045-90F5-30CF1D2C756B}"/>
              </a:ext>
            </a:extLst>
          </p:cNvPr>
          <p:cNvSpPr txBox="1"/>
          <p:nvPr/>
        </p:nvSpPr>
        <p:spPr>
          <a:xfrm>
            <a:off x="2397760" y="2702560"/>
            <a:ext cx="590550" cy="792480"/>
          </a:xfrm>
          <a:prstGeom prst="rect">
            <a:avLst/>
          </a:prstGeom>
          <a:solidFill>
            <a:schemeClr val="bg1"/>
          </a:solidFill>
        </p:spPr>
        <p:txBody>
          <a:bodyPr wrap="square" rtlCol="0">
            <a:spAutoFit/>
          </a:bodyPr>
          <a:lstStyle/>
          <a:p>
            <a:endParaRPr lang="en-US" dirty="0"/>
          </a:p>
        </p:txBody>
      </p:sp>
      <p:grpSp>
        <p:nvGrpSpPr>
          <p:cNvPr id="4" name="Group 3">
            <a:extLst>
              <a:ext uri="{FF2B5EF4-FFF2-40B4-BE49-F238E27FC236}">
                <a16:creationId xmlns:a16="http://schemas.microsoft.com/office/drawing/2014/main" id="{47E786A2-6D12-DA7E-7A88-8B03CA6C3E92}"/>
              </a:ext>
            </a:extLst>
          </p:cNvPr>
          <p:cNvGrpSpPr/>
          <p:nvPr/>
        </p:nvGrpSpPr>
        <p:grpSpPr>
          <a:xfrm>
            <a:off x="94538" y="3429000"/>
            <a:ext cx="3429833" cy="2031336"/>
            <a:chOff x="94538" y="3429000"/>
            <a:chExt cx="3429833" cy="2031336"/>
          </a:xfrm>
        </p:grpSpPr>
        <p:pic>
          <p:nvPicPr>
            <p:cNvPr id="5" name="image03.png" descr="workflows.png">
              <a:extLst>
                <a:ext uri="{FF2B5EF4-FFF2-40B4-BE49-F238E27FC236}">
                  <a16:creationId xmlns:a16="http://schemas.microsoft.com/office/drawing/2014/main" id="{DF1D85C8-4A57-E01C-9A7D-913F661E78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8507" b="75542"/>
            <a:stretch>
              <a:fillRect/>
            </a:stretch>
          </p:blipFill>
          <p:spPr bwMode="auto">
            <a:xfrm>
              <a:off x="94538" y="3429000"/>
              <a:ext cx="3288830" cy="2031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08BBF7D8-CB55-45EE-E58B-B85099317251}"/>
                </a:ext>
              </a:extLst>
            </p:cNvPr>
            <p:cNvSpPr/>
            <p:nvPr/>
          </p:nvSpPr>
          <p:spPr>
            <a:xfrm>
              <a:off x="2291820" y="3726412"/>
              <a:ext cx="914400" cy="2462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9" name="TextBox 8">
              <a:extLst>
                <a:ext uri="{FF2B5EF4-FFF2-40B4-BE49-F238E27FC236}">
                  <a16:creationId xmlns:a16="http://schemas.microsoft.com/office/drawing/2014/main" id="{E8A40DBA-6F3F-7CDF-8591-EB2E8F3F1F6F}"/>
                </a:ext>
              </a:extLst>
            </p:cNvPr>
            <p:cNvSpPr txBox="1"/>
            <p:nvPr/>
          </p:nvSpPr>
          <p:spPr>
            <a:xfrm>
              <a:off x="2182753" y="3748714"/>
              <a:ext cx="1341618" cy="246221"/>
            </a:xfrm>
            <a:prstGeom prst="rect">
              <a:avLst/>
            </a:prstGeom>
            <a:noFill/>
          </p:spPr>
          <p:txBody>
            <a:bodyPr wrap="square" rtlCol="0">
              <a:spAutoFit/>
            </a:bodyPr>
            <a:lstStyle/>
            <a:p>
              <a:r>
                <a:rPr lang="en-US" sz="1000" dirty="0">
                  <a:latin typeface="Arial" charset="0"/>
                  <a:ea typeface="Arial" charset="0"/>
                  <a:cs typeface="Arial" charset="0"/>
                </a:rPr>
                <a:t>Analytical Tools</a:t>
              </a:r>
            </a:p>
          </p:txBody>
        </p:sp>
      </p:grpSp>
    </p:spTree>
    <p:extLst>
      <p:ext uri="{BB962C8B-B14F-4D97-AF65-F5344CB8AC3E}">
        <p14:creationId xmlns:p14="http://schemas.microsoft.com/office/powerpoint/2010/main" val="1890659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0255" y="233617"/>
            <a:ext cx="7886700" cy="994172"/>
          </a:xfrm>
        </p:spPr>
        <p:txBody>
          <a:bodyPr>
            <a:normAutofit fontScale="90000"/>
          </a:bodyPr>
          <a:lstStyle/>
          <a:p>
            <a:pPr algn="ctr"/>
            <a:r>
              <a:rPr lang="en-US" sz="4900" dirty="0">
                <a:solidFill>
                  <a:srgbClr val="0070C0"/>
                </a:solidFill>
                <a:latin typeface="Calibri" panose="020F0502020204030204" pitchFamily="34" charset="0"/>
                <a:cs typeface="Calibri" panose="020F0502020204030204" pitchFamily="34" charset="0"/>
              </a:rPr>
              <a:t>Spatial </a:t>
            </a:r>
            <a:r>
              <a:rPr lang="en-US" sz="4900" dirty="0" err="1">
                <a:solidFill>
                  <a:srgbClr val="0070C0"/>
                </a:solidFill>
                <a:latin typeface="Calibri" panose="020F0502020204030204" pitchFamily="34" charset="0"/>
                <a:cs typeface="Calibri" panose="020F0502020204030204" pitchFamily="34" charset="0"/>
              </a:rPr>
              <a:t>Phylogenetics</a:t>
            </a:r>
            <a:br>
              <a:rPr lang="en-US" dirty="0"/>
            </a:br>
            <a:endParaRPr lang="en-US" dirty="0"/>
          </a:p>
        </p:txBody>
      </p:sp>
      <p:pic>
        <p:nvPicPr>
          <p:cNvPr id="7" name="image03.png" descr="workflows.png"/>
          <p:cNvPicPr/>
          <p:nvPr/>
        </p:nvPicPr>
        <p:blipFill rotWithShape="1">
          <a:blip r:embed="rId3"/>
          <a:srcRect l="58199" t="26925" b="36779"/>
          <a:stretch/>
        </p:blipFill>
        <p:spPr>
          <a:xfrm>
            <a:off x="2642840" y="869795"/>
            <a:ext cx="6579220" cy="5988205"/>
          </a:xfrm>
          <a:prstGeom prst="rect">
            <a:avLst/>
          </a:prstGeom>
          <a:ln/>
        </p:spPr>
      </p:pic>
    </p:spTree>
    <p:extLst>
      <p:ext uri="{BB962C8B-B14F-4D97-AF65-F5344CB8AC3E}">
        <p14:creationId xmlns:p14="http://schemas.microsoft.com/office/powerpoint/2010/main" val="42151626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2155</TotalTime>
  <Words>1669</Words>
  <Application>Microsoft Macintosh PowerPoint</Application>
  <PresentationFormat>Widescreen</PresentationFormat>
  <Paragraphs>218</Paragraphs>
  <Slides>42</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Aharoni</vt:lpstr>
      <vt:lpstr>Arial</vt:lpstr>
      <vt:lpstr>Calibri</vt:lpstr>
      <vt:lpstr>Calibri Light</vt:lpstr>
      <vt:lpstr>Helvetica</vt:lpstr>
      <vt:lpstr>Times</vt:lpstr>
      <vt:lpstr>Times New Roman</vt:lpstr>
      <vt:lpstr>Office Theme</vt:lpstr>
      <vt:lpstr>   </vt:lpstr>
      <vt:lpstr>PowerPoint Presentation</vt:lpstr>
      <vt:lpstr>Label Data (Occurrences)</vt:lpstr>
      <vt:lpstr>PowerPoint Presentation</vt:lpstr>
      <vt:lpstr>Lifemapper: Species Distribution Modeling</vt:lpstr>
      <vt:lpstr>A Project in Need of a Logo</vt:lpstr>
      <vt:lpstr>PowerPoint Presentation</vt:lpstr>
      <vt:lpstr>Connecting Trees, Specimens, Tools</vt:lpstr>
      <vt:lpstr>Spatial Phylogenetics </vt:lpstr>
      <vt:lpstr>PowerPoint Presentation</vt:lpstr>
      <vt:lpstr>PD: Genera of China Angiosperms</vt:lpstr>
      <vt:lpstr>Trait Evolution</vt:lpstr>
      <vt:lpstr>BiotaPhy 2: Goals</vt:lpstr>
      <vt:lpstr>BiotaPhy 2 Workflows</vt:lpstr>
      <vt:lpstr>BiotaPhy:  Architecture</vt:lpstr>
      <vt:lpstr>BiotaPhy:  Big Project Applications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BiotaPhy:  Connect Trees, Specimens, Distribution Modeling, Tools</dc:title>
  <dc:creator>Microsoft Office User</dc:creator>
  <cp:lastModifiedBy>Soltis,Douglas Edward</cp:lastModifiedBy>
  <cp:revision>77</cp:revision>
  <dcterms:created xsi:type="dcterms:W3CDTF">2020-01-03T18:53:59Z</dcterms:created>
  <dcterms:modified xsi:type="dcterms:W3CDTF">2023-07-23T09:11:27Z</dcterms:modified>
</cp:coreProperties>
</file>